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61" r:id="rId3"/>
    <p:sldId id="259" r:id="rId4"/>
    <p:sldId id="262" r:id="rId5"/>
    <p:sldId id="260" r:id="rId6"/>
    <p:sldId id="264" r:id="rId7"/>
    <p:sldId id="265" r:id="rId8"/>
  </p:sldIdLst>
  <p:sldSz cx="12192000" cy="6858000"/>
  <p:notesSz cx="6858000" cy="9144000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gs" Target="tags/tag12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0"/>
          </p:nvPr>
        </p:nvSpPr>
        <p:spPr>
          <a:xfrm>
            <a:off x="-1" y="-27350"/>
            <a:ext cx="12205411" cy="4053250"/>
          </a:xfrm>
          <a:custGeom>
            <a:avLst/>
            <a:gdLst>
              <a:gd name="connsiteX0" fmla="*/ 12205411 w 12205411"/>
              <a:gd name="connsiteY0" fmla="*/ 560 h 4053250"/>
              <a:gd name="connsiteX1" fmla="*/ 12205411 w 12205411"/>
              <a:gd name="connsiteY1" fmla="*/ 4053250 h 4053250"/>
              <a:gd name="connsiteX2" fmla="*/ 12197518 w 12205411"/>
              <a:gd name="connsiteY2" fmla="*/ 4053250 h 4053250"/>
              <a:gd name="connsiteX3" fmla="*/ 0 w 12205411"/>
              <a:gd name="connsiteY3" fmla="*/ 0 h 4053250"/>
              <a:gd name="connsiteX4" fmla="*/ 12205411 w 12205411"/>
              <a:gd name="connsiteY4" fmla="*/ 0 h 4053250"/>
              <a:gd name="connsiteX5" fmla="*/ 4869077 w 12205411"/>
              <a:gd name="connsiteY5" fmla="*/ 2369964 h 4053250"/>
              <a:gd name="connsiteX6" fmla="*/ 4799812 w 12205411"/>
              <a:gd name="connsiteY6" fmla="*/ 2277337 h 4053250"/>
              <a:gd name="connsiteX7" fmla="*/ 3125338 w 12205411"/>
              <a:gd name="connsiteY7" fmla="*/ 1487661 h 4053250"/>
              <a:gd name="connsiteX8" fmla="*/ 966548 w 12205411"/>
              <a:gd name="connsiteY8" fmla="*/ 3435786 h 4053250"/>
              <a:gd name="connsiteX9" fmla="*/ 956544 w 12205411"/>
              <a:gd name="connsiteY9" fmla="*/ 3633886 h 4053250"/>
              <a:gd name="connsiteX10" fmla="*/ 1 w 12205411"/>
              <a:gd name="connsiteY10" fmla="*/ 3942892 h 4053250"/>
              <a:gd name="connsiteX11" fmla="*/ 1 w 12205411"/>
              <a:gd name="connsiteY11" fmla="*/ 4053250 h 4053250"/>
              <a:gd name="connsiteX12" fmla="*/ 0 w 12205411"/>
              <a:gd name="connsiteY12" fmla="*/ 4053250 h 4053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05411" h="4053250">
                <a:moveTo>
                  <a:pt x="12205411" y="560"/>
                </a:moveTo>
                <a:lnTo>
                  <a:pt x="12205411" y="4053250"/>
                </a:lnTo>
                <a:lnTo>
                  <a:pt x="12197518" y="4053250"/>
                </a:lnTo>
                <a:close/>
                <a:moveTo>
                  <a:pt x="0" y="0"/>
                </a:moveTo>
                <a:lnTo>
                  <a:pt x="12205411" y="0"/>
                </a:lnTo>
                <a:lnTo>
                  <a:pt x="4869077" y="2369964"/>
                </a:lnTo>
                <a:lnTo>
                  <a:pt x="4799812" y="2277337"/>
                </a:lnTo>
                <a:cubicBezTo>
                  <a:pt x="4401803" y="1795062"/>
                  <a:pt x="3799469" y="1487661"/>
                  <a:pt x="3125338" y="1487661"/>
                </a:cubicBezTo>
                <a:cubicBezTo>
                  <a:pt x="2001787" y="1487661"/>
                  <a:pt x="1077673" y="2341553"/>
                  <a:pt x="966548" y="3435786"/>
                </a:cubicBezTo>
                <a:lnTo>
                  <a:pt x="956544" y="3633886"/>
                </a:lnTo>
                <a:lnTo>
                  <a:pt x="1" y="3942892"/>
                </a:lnTo>
                <a:lnTo>
                  <a:pt x="1" y="4053250"/>
                </a:lnTo>
                <a:lnTo>
                  <a:pt x="0" y="40532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/>
          <p:cNvSpPr>
            <a:spLocks noGrp="1"/>
          </p:cNvSpPr>
          <p:nvPr>
            <p:ph type="pic" sz="quarter" idx="10"/>
          </p:nvPr>
        </p:nvSpPr>
        <p:spPr>
          <a:xfrm>
            <a:off x="6200271" y="-1"/>
            <a:ext cx="5991728" cy="6858000"/>
          </a:xfrm>
          <a:custGeom>
            <a:avLst/>
            <a:gdLst>
              <a:gd name="connsiteX0" fmla="*/ 0 w 5991728"/>
              <a:gd name="connsiteY0" fmla="*/ 5165558 h 6858000"/>
              <a:gd name="connsiteX1" fmla="*/ 1716505 w 5991728"/>
              <a:gd name="connsiteY1" fmla="*/ 5165558 h 6858000"/>
              <a:gd name="connsiteX2" fmla="*/ 1716505 w 5991728"/>
              <a:gd name="connsiteY2" fmla="*/ 6858000 h 6858000"/>
              <a:gd name="connsiteX3" fmla="*/ 0 w 5991728"/>
              <a:gd name="connsiteY3" fmla="*/ 6858000 h 6858000"/>
              <a:gd name="connsiteX4" fmla="*/ 1772653 w 5991728"/>
              <a:gd name="connsiteY4" fmla="*/ 2727157 h 6858000"/>
              <a:gd name="connsiteX5" fmla="*/ 3489158 w 5991728"/>
              <a:gd name="connsiteY5" fmla="*/ 2727157 h 6858000"/>
              <a:gd name="connsiteX6" fmla="*/ 3489158 w 5991728"/>
              <a:gd name="connsiteY6" fmla="*/ 6858000 h 6858000"/>
              <a:gd name="connsiteX7" fmla="*/ 1772653 w 5991728"/>
              <a:gd name="connsiteY7" fmla="*/ 6858000 h 6858000"/>
              <a:gd name="connsiteX8" fmla="*/ 0 w 5991728"/>
              <a:gd name="connsiteY8" fmla="*/ 962526 h 6858000"/>
              <a:gd name="connsiteX9" fmla="*/ 1716505 w 5991728"/>
              <a:gd name="connsiteY9" fmla="*/ 962526 h 6858000"/>
              <a:gd name="connsiteX10" fmla="*/ 1716505 w 5991728"/>
              <a:gd name="connsiteY10" fmla="*/ 5093369 h 6858000"/>
              <a:gd name="connsiteX11" fmla="*/ 0 w 5991728"/>
              <a:gd name="connsiteY11" fmla="*/ 5093369 h 6858000"/>
              <a:gd name="connsiteX12" fmla="*/ 3537286 w 5991728"/>
              <a:gd name="connsiteY12" fmla="*/ 1 h 6858000"/>
              <a:gd name="connsiteX13" fmla="*/ 5991728 w 5991728"/>
              <a:gd name="connsiteY13" fmla="*/ 1 h 6858000"/>
              <a:gd name="connsiteX14" fmla="*/ 5991728 w 5991728"/>
              <a:gd name="connsiteY14" fmla="*/ 6858000 h 6858000"/>
              <a:gd name="connsiteX15" fmla="*/ 3537286 w 5991728"/>
              <a:gd name="connsiteY15" fmla="*/ 6858000 h 6858000"/>
              <a:gd name="connsiteX16" fmla="*/ 0 w 5991728"/>
              <a:gd name="connsiteY16" fmla="*/ 1 h 6858000"/>
              <a:gd name="connsiteX17" fmla="*/ 1716505 w 5991728"/>
              <a:gd name="connsiteY17" fmla="*/ 1 h 6858000"/>
              <a:gd name="connsiteX18" fmla="*/ 1716505 w 5991728"/>
              <a:gd name="connsiteY18" fmla="*/ 914400 h 6858000"/>
              <a:gd name="connsiteX19" fmla="*/ 0 w 5991728"/>
              <a:gd name="connsiteY19" fmla="*/ 914400 h 6858000"/>
              <a:gd name="connsiteX20" fmla="*/ 1772653 w 5991728"/>
              <a:gd name="connsiteY20" fmla="*/ 0 h 6858000"/>
              <a:gd name="connsiteX21" fmla="*/ 3489158 w 5991728"/>
              <a:gd name="connsiteY21" fmla="*/ 0 h 6858000"/>
              <a:gd name="connsiteX22" fmla="*/ 3489158 w 5991728"/>
              <a:gd name="connsiteY22" fmla="*/ 2646947 h 6858000"/>
              <a:gd name="connsiteX23" fmla="*/ 1772653 w 5991728"/>
              <a:gd name="connsiteY23" fmla="*/ 26469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991728" h="6858000">
                <a:moveTo>
                  <a:pt x="0" y="5165558"/>
                </a:moveTo>
                <a:lnTo>
                  <a:pt x="1716505" y="5165558"/>
                </a:lnTo>
                <a:lnTo>
                  <a:pt x="1716505" y="6858000"/>
                </a:lnTo>
                <a:lnTo>
                  <a:pt x="0" y="6858000"/>
                </a:lnTo>
                <a:close/>
                <a:moveTo>
                  <a:pt x="1772653" y="2727157"/>
                </a:moveTo>
                <a:lnTo>
                  <a:pt x="3489158" y="2727157"/>
                </a:lnTo>
                <a:lnTo>
                  <a:pt x="3489158" y="6858000"/>
                </a:lnTo>
                <a:lnTo>
                  <a:pt x="1772653" y="6858000"/>
                </a:lnTo>
                <a:close/>
                <a:moveTo>
                  <a:pt x="0" y="962526"/>
                </a:moveTo>
                <a:lnTo>
                  <a:pt x="1716505" y="962526"/>
                </a:lnTo>
                <a:lnTo>
                  <a:pt x="1716505" y="5093369"/>
                </a:lnTo>
                <a:lnTo>
                  <a:pt x="0" y="5093369"/>
                </a:lnTo>
                <a:close/>
                <a:moveTo>
                  <a:pt x="3537286" y="1"/>
                </a:moveTo>
                <a:lnTo>
                  <a:pt x="5991728" y="1"/>
                </a:lnTo>
                <a:lnTo>
                  <a:pt x="5991728" y="6858000"/>
                </a:lnTo>
                <a:lnTo>
                  <a:pt x="3537286" y="6858000"/>
                </a:lnTo>
                <a:close/>
                <a:moveTo>
                  <a:pt x="0" y="1"/>
                </a:moveTo>
                <a:lnTo>
                  <a:pt x="1716505" y="1"/>
                </a:lnTo>
                <a:lnTo>
                  <a:pt x="1716505" y="914400"/>
                </a:lnTo>
                <a:lnTo>
                  <a:pt x="0" y="914400"/>
                </a:lnTo>
                <a:close/>
                <a:moveTo>
                  <a:pt x="1772653" y="0"/>
                </a:moveTo>
                <a:lnTo>
                  <a:pt x="3489158" y="0"/>
                </a:lnTo>
                <a:lnTo>
                  <a:pt x="3489158" y="2646947"/>
                </a:lnTo>
                <a:lnTo>
                  <a:pt x="1772653" y="264694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1162087" y="1167063"/>
            <a:ext cx="2662990" cy="2662990"/>
          </a:xfrm>
          <a:custGeom>
            <a:avLst/>
            <a:gdLst>
              <a:gd name="connsiteX0" fmla="*/ 1331495 w 2662990"/>
              <a:gd name="connsiteY0" fmla="*/ 0 h 2662990"/>
              <a:gd name="connsiteX1" fmla="*/ 2662990 w 2662990"/>
              <a:gd name="connsiteY1" fmla="*/ 1331495 h 2662990"/>
              <a:gd name="connsiteX2" fmla="*/ 1331495 w 2662990"/>
              <a:gd name="connsiteY2" fmla="*/ 2662990 h 2662990"/>
              <a:gd name="connsiteX3" fmla="*/ 0 w 2662990"/>
              <a:gd name="connsiteY3" fmla="*/ 1331495 h 2662990"/>
              <a:gd name="connsiteX4" fmla="*/ 1331495 w 2662990"/>
              <a:gd name="connsiteY4" fmla="*/ 0 h 2662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2990" h="2662990">
                <a:moveTo>
                  <a:pt x="1331495" y="0"/>
                </a:moveTo>
                <a:cubicBezTo>
                  <a:pt x="2066859" y="0"/>
                  <a:pt x="2662990" y="596131"/>
                  <a:pt x="2662990" y="1331495"/>
                </a:cubicBezTo>
                <a:cubicBezTo>
                  <a:pt x="2662990" y="2066859"/>
                  <a:pt x="2066859" y="2662990"/>
                  <a:pt x="1331495" y="2662990"/>
                </a:cubicBezTo>
                <a:cubicBezTo>
                  <a:pt x="596131" y="2662990"/>
                  <a:pt x="0" y="2066859"/>
                  <a:pt x="0" y="1331495"/>
                </a:cubicBezTo>
                <a:cubicBezTo>
                  <a:pt x="0" y="596131"/>
                  <a:pt x="596131" y="0"/>
                  <a:pt x="133149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11"/>
          </p:nvPr>
        </p:nvSpPr>
        <p:spPr>
          <a:xfrm rot="19235536">
            <a:off x="2383646" y="3422226"/>
            <a:ext cx="3684964" cy="2164068"/>
          </a:xfrm>
          <a:custGeom>
            <a:avLst/>
            <a:gdLst>
              <a:gd name="connsiteX0" fmla="*/ 43577 w 5624429"/>
              <a:gd name="connsiteY0" fmla="*/ 0 h 3303057"/>
              <a:gd name="connsiteX1" fmla="*/ 1229395 w 5624429"/>
              <a:gd name="connsiteY1" fmla="*/ 0 h 3303057"/>
              <a:gd name="connsiteX2" fmla="*/ 1190325 w 5624429"/>
              <a:gd name="connsiteY2" fmla="*/ 151950 h 3303057"/>
              <a:gd name="connsiteX3" fmla="*/ 1157179 w 5624429"/>
              <a:gd name="connsiteY3" fmla="*/ 480752 h 3303057"/>
              <a:gd name="connsiteX4" fmla="*/ 2788668 w 5624429"/>
              <a:gd name="connsiteY4" fmla="*/ 2112242 h 3303057"/>
              <a:gd name="connsiteX5" fmla="*/ 4420158 w 5624429"/>
              <a:gd name="connsiteY5" fmla="*/ 480752 h 3303057"/>
              <a:gd name="connsiteX6" fmla="*/ 4387011 w 5624429"/>
              <a:gd name="connsiteY6" fmla="*/ 151950 h 3303057"/>
              <a:gd name="connsiteX7" fmla="*/ 4347941 w 5624429"/>
              <a:gd name="connsiteY7" fmla="*/ 0 h 3303057"/>
              <a:gd name="connsiteX8" fmla="*/ 5580852 w 5624429"/>
              <a:gd name="connsiteY8" fmla="*/ 0 h 3303057"/>
              <a:gd name="connsiteX9" fmla="*/ 5592026 w 5624429"/>
              <a:gd name="connsiteY9" fmla="*/ 62570 h 3303057"/>
              <a:gd name="connsiteX10" fmla="*/ 5624429 w 5624429"/>
              <a:gd name="connsiteY10" fmla="*/ 490843 h 3303057"/>
              <a:gd name="connsiteX11" fmla="*/ 2812215 w 5624429"/>
              <a:gd name="connsiteY11" fmla="*/ 3303057 h 3303057"/>
              <a:gd name="connsiteX12" fmla="*/ 0 w 5624429"/>
              <a:gd name="connsiteY12" fmla="*/ 490843 h 3303057"/>
              <a:gd name="connsiteX13" fmla="*/ 32404 w 5624429"/>
              <a:gd name="connsiteY13" fmla="*/ 62570 h 33030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624429" h="3303057">
                <a:moveTo>
                  <a:pt x="43577" y="0"/>
                </a:moveTo>
                <a:lnTo>
                  <a:pt x="1229395" y="0"/>
                </a:lnTo>
                <a:lnTo>
                  <a:pt x="1190325" y="151950"/>
                </a:lnTo>
                <a:cubicBezTo>
                  <a:pt x="1168592" y="258156"/>
                  <a:pt x="1157179" y="368121"/>
                  <a:pt x="1157179" y="480752"/>
                </a:cubicBezTo>
                <a:cubicBezTo>
                  <a:pt x="1157179" y="1381799"/>
                  <a:pt x="1887621" y="2112242"/>
                  <a:pt x="2788668" y="2112242"/>
                </a:cubicBezTo>
                <a:cubicBezTo>
                  <a:pt x="3689715" y="2112242"/>
                  <a:pt x="4420158" y="1381799"/>
                  <a:pt x="4420158" y="480752"/>
                </a:cubicBezTo>
                <a:cubicBezTo>
                  <a:pt x="4420158" y="368121"/>
                  <a:pt x="4408744" y="258156"/>
                  <a:pt x="4387011" y="151950"/>
                </a:cubicBezTo>
                <a:lnTo>
                  <a:pt x="4347941" y="0"/>
                </a:lnTo>
                <a:lnTo>
                  <a:pt x="5580852" y="0"/>
                </a:lnTo>
                <a:lnTo>
                  <a:pt x="5592026" y="62570"/>
                </a:lnTo>
                <a:cubicBezTo>
                  <a:pt x="5613363" y="202213"/>
                  <a:pt x="5624429" y="345235"/>
                  <a:pt x="5624429" y="490843"/>
                </a:cubicBezTo>
                <a:cubicBezTo>
                  <a:pt x="5624429" y="2043986"/>
                  <a:pt x="4365358" y="3303057"/>
                  <a:pt x="2812215" y="3303057"/>
                </a:cubicBezTo>
                <a:cubicBezTo>
                  <a:pt x="1259072" y="3303057"/>
                  <a:pt x="0" y="2043986"/>
                  <a:pt x="0" y="490843"/>
                </a:cubicBezTo>
                <a:cubicBezTo>
                  <a:pt x="0" y="345235"/>
                  <a:pt x="11067" y="202213"/>
                  <a:pt x="32404" y="6257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/>
          </p:nvPr>
        </p:nvSpPr>
        <p:spPr>
          <a:xfrm>
            <a:off x="0" y="2382252"/>
            <a:ext cx="4604086" cy="4475748"/>
          </a:xfrm>
          <a:custGeom>
            <a:avLst/>
            <a:gdLst>
              <a:gd name="connsiteX0" fmla="*/ 1187116 w 4604086"/>
              <a:gd name="connsiteY0" fmla="*/ 0 h 4475748"/>
              <a:gd name="connsiteX1" fmla="*/ 4604086 w 4604086"/>
              <a:gd name="connsiteY1" fmla="*/ 3416970 h 4475748"/>
              <a:gd name="connsiteX2" fmla="*/ 4450466 w 4604086"/>
              <a:gd name="connsiteY2" fmla="*/ 4433072 h 4475748"/>
              <a:gd name="connsiteX3" fmla="*/ 4436026 w 4604086"/>
              <a:gd name="connsiteY3" fmla="*/ 4475748 h 4475748"/>
              <a:gd name="connsiteX4" fmla="*/ 2526387 w 4604086"/>
              <a:gd name="connsiteY4" fmla="*/ 4475748 h 4475748"/>
              <a:gd name="connsiteX5" fmla="*/ 2603819 w 4604086"/>
              <a:gd name="connsiteY5" fmla="*/ 4372200 h 4475748"/>
              <a:gd name="connsiteX6" fmla="*/ 2895601 w 4604086"/>
              <a:gd name="connsiteY6" fmla="*/ 3416970 h 4475748"/>
              <a:gd name="connsiteX7" fmla="*/ 1187116 w 4604086"/>
              <a:gd name="connsiteY7" fmla="*/ 1708485 h 4475748"/>
              <a:gd name="connsiteX8" fmla="*/ 100361 w 4604086"/>
              <a:gd name="connsiteY8" fmla="*/ 2098620 h 4475748"/>
              <a:gd name="connsiteX9" fmla="*/ 0 w 4604086"/>
              <a:gd name="connsiteY9" fmla="*/ 2189834 h 4475748"/>
              <a:gd name="connsiteX10" fmla="*/ 0 w 4604086"/>
              <a:gd name="connsiteY10" fmla="*/ 216212 h 4475748"/>
              <a:gd name="connsiteX11" fmla="*/ 171014 w 4604086"/>
              <a:gd name="connsiteY11" fmla="*/ 153620 h 4475748"/>
              <a:gd name="connsiteX12" fmla="*/ 1187116 w 4604086"/>
              <a:gd name="connsiteY12" fmla="*/ 0 h 4475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04086" h="4475748">
                <a:moveTo>
                  <a:pt x="1187116" y="0"/>
                </a:moveTo>
                <a:cubicBezTo>
                  <a:pt x="3074256" y="0"/>
                  <a:pt x="4604086" y="1529830"/>
                  <a:pt x="4604086" y="3416970"/>
                </a:cubicBezTo>
                <a:cubicBezTo>
                  <a:pt x="4604086" y="3770809"/>
                  <a:pt x="4550303" y="4112086"/>
                  <a:pt x="4450466" y="4433072"/>
                </a:cubicBezTo>
                <a:lnTo>
                  <a:pt x="4436026" y="4475748"/>
                </a:lnTo>
                <a:lnTo>
                  <a:pt x="2526387" y="4475748"/>
                </a:lnTo>
                <a:lnTo>
                  <a:pt x="2603819" y="4372200"/>
                </a:lnTo>
                <a:cubicBezTo>
                  <a:pt x="2788035" y="4099524"/>
                  <a:pt x="2895601" y="3770809"/>
                  <a:pt x="2895601" y="3416970"/>
                </a:cubicBezTo>
                <a:cubicBezTo>
                  <a:pt x="2895601" y="2473400"/>
                  <a:pt x="2130686" y="1708485"/>
                  <a:pt x="1187116" y="1708485"/>
                </a:cubicBezTo>
                <a:cubicBezTo>
                  <a:pt x="774304" y="1708485"/>
                  <a:pt x="395688" y="1854895"/>
                  <a:pt x="100361" y="2098620"/>
                </a:cubicBezTo>
                <a:lnTo>
                  <a:pt x="0" y="2189834"/>
                </a:lnTo>
                <a:lnTo>
                  <a:pt x="0" y="216212"/>
                </a:lnTo>
                <a:lnTo>
                  <a:pt x="171014" y="153620"/>
                </a:lnTo>
                <a:cubicBezTo>
                  <a:pt x="492000" y="53783"/>
                  <a:pt x="833277" y="0"/>
                  <a:pt x="118711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1119116" y="1064525"/>
            <a:ext cx="2715905" cy="4681182"/>
          </a:xfrm>
          <a:custGeom>
            <a:avLst/>
            <a:gdLst>
              <a:gd name="connsiteX0" fmla="*/ 0 w 2715905"/>
              <a:gd name="connsiteY0" fmla="*/ 0 h 4681182"/>
              <a:gd name="connsiteX1" fmla="*/ 2715905 w 2715905"/>
              <a:gd name="connsiteY1" fmla="*/ 0 h 4681182"/>
              <a:gd name="connsiteX2" fmla="*/ 2715905 w 2715905"/>
              <a:gd name="connsiteY2" fmla="*/ 4681182 h 4681182"/>
              <a:gd name="connsiteX3" fmla="*/ 0 w 2715905"/>
              <a:gd name="connsiteY3" fmla="*/ 4681182 h 4681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15905" h="4681182">
                <a:moveTo>
                  <a:pt x="0" y="0"/>
                </a:moveTo>
                <a:lnTo>
                  <a:pt x="2715905" y="0"/>
                </a:lnTo>
                <a:lnTo>
                  <a:pt x="2715905" y="4681182"/>
                </a:lnTo>
                <a:lnTo>
                  <a:pt x="0" y="468118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638629"/>
            <a:ext cx="3860800" cy="4891314"/>
          </a:xfrm>
          <a:custGeom>
            <a:avLst/>
            <a:gdLst>
              <a:gd name="connsiteX0" fmla="*/ 0 w 3860800"/>
              <a:gd name="connsiteY0" fmla="*/ 0 h 4891314"/>
              <a:gd name="connsiteX1" fmla="*/ 3860800 w 3860800"/>
              <a:gd name="connsiteY1" fmla="*/ 0 h 4891314"/>
              <a:gd name="connsiteX2" fmla="*/ 3860800 w 3860800"/>
              <a:gd name="connsiteY2" fmla="*/ 4891314 h 4891314"/>
              <a:gd name="connsiteX3" fmla="*/ 0 w 3860800"/>
              <a:gd name="connsiteY3" fmla="*/ 4891314 h 4891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60800" h="4891314">
                <a:moveTo>
                  <a:pt x="0" y="0"/>
                </a:moveTo>
                <a:lnTo>
                  <a:pt x="3860800" y="0"/>
                </a:lnTo>
                <a:lnTo>
                  <a:pt x="3860800" y="4891314"/>
                </a:lnTo>
                <a:lnTo>
                  <a:pt x="0" y="48913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image" Target="../media/image1.png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3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7.xml"/><Relationship Id="rId6" Type="http://schemas.openxmlformats.org/officeDocument/2006/relationships/image" Target="../media/image6.png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!!triangle"/>
          <p:cNvGrpSpPr>
            <a:grpSpLocks noChangeAspect="1"/>
          </p:cNvGrpSpPr>
          <p:nvPr/>
        </p:nvGrpSpPr>
        <p:grpSpPr bwMode="auto">
          <a:xfrm rot="2700000">
            <a:off x="4781382" y="5667007"/>
            <a:ext cx="1343894" cy="466205"/>
            <a:chOff x="24" y="13"/>
            <a:chExt cx="2417" cy="660"/>
          </a:xfrm>
        </p:grpSpPr>
        <p:sp>
          <p:nvSpPr>
            <p:cNvPr id="53" name="Line 18"/>
            <p:cNvSpPr>
              <a:spLocks noChangeShapeType="1"/>
            </p:cNvSpPr>
            <p:nvPr/>
          </p:nvSpPr>
          <p:spPr bwMode="auto">
            <a:xfrm flipH="1" flipV="1">
              <a:off x="2279" y="17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4" name="Line 19"/>
            <p:cNvSpPr>
              <a:spLocks noChangeShapeType="1"/>
            </p:cNvSpPr>
            <p:nvPr/>
          </p:nvSpPr>
          <p:spPr bwMode="auto">
            <a:xfrm flipH="1" flipV="1">
              <a:off x="2279" y="343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5" name="Line 20"/>
            <p:cNvSpPr>
              <a:spLocks noChangeShapeType="1"/>
            </p:cNvSpPr>
            <p:nvPr/>
          </p:nvSpPr>
          <p:spPr bwMode="auto">
            <a:xfrm flipH="1" flipV="1">
              <a:off x="2117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Line 21"/>
            <p:cNvSpPr>
              <a:spLocks noChangeShapeType="1"/>
            </p:cNvSpPr>
            <p:nvPr/>
          </p:nvSpPr>
          <p:spPr bwMode="auto">
            <a:xfrm flipH="1" flipV="1">
              <a:off x="2279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7" name="Line 22"/>
            <p:cNvSpPr>
              <a:spLocks noChangeShapeType="1"/>
            </p:cNvSpPr>
            <p:nvPr/>
          </p:nvSpPr>
          <p:spPr bwMode="auto">
            <a:xfrm flipH="1" flipV="1">
              <a:off x="1955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8" name="Line 23"/>
            <p:cNvSpPr>
              <a:spLocks noChangeShapeType="1"/>
            </p:cNvSpPr>
            <p:nvPr/>
          </p:nvSpPr>
          <p:spPr bwMode="auto">
            <a:xfrm flipH="1" flipV="1">
              <a:off x="1799" y="508"/>
              <a:ext cx="156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9" name="Line 24"/>
            <p:cNvSpPr>
              <a:spLocks noChangeShapeType="1"/>
            </p:cNvSpPr>
            <p:nvPr/>
          </p:nvSpPr>
          <p:spPr bwMode="auto">
            <a:xfrm flipH="1" flipV="1">
              <a:off x="1637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0" name="Line 25"/>
            <p:cNvSpPr>
              <a:spLocks noChangeShapeType="1"/>
            </p:cNvSpPr>
            <p:nvPr/>
          </p:nvSpPr>
          <p:spPr bwMode="auto">
            <a:xfrm flipH="1" flipV="1">
              <a:off x="1476" y="508"/>
              <a:ext cx="161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1" name="Line 26"/>
            <p:cNvSpPr>
              <a:spLocks noChangeShapeType="1"/>
            </p:cNvSpPr>
            <p:nvPr/>
          </p:nvSpPr>
          <p:spPr bwMode="auto">
            <a:xfrm flipH="1" flipV="1">
              <a:off x="1314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2" name="Line 27"/>
            <p:cNvSpPr>
              <a:spLocks noChangeShapeType="1"/>
            </p:cNvSpPr>
            <p:nvPr/>
          </p:nvSpPr>
          <p:spPr bwMode="auto">
            <a:xfrm flipH="1" flipV="1">
              <a:off x="1152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3" name="Line 28"/>
            <p:cNvSpPr>
              <a:spLocks noChangeShapeType="1"/>
            </p:cNvSpPr>
            <p:nvPr/>
          </p:nvSpPr>
          <p:spPr bwMode="auto">
            <a:xfrm flipH="1" flipV="1">
              <a:off x="990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4" name="Line 29"/>
            <p:cNvSpPr>
              <a:spLocks noChangeShapeType="1"/>
            </p:cNvSpPr>
            <p:nvPr/>
          </p:nvSpPr>
          <p:spPr bwMode="auto">
            <a:xfrm flipH="1" flipV="1">
              <a:off x="828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5" name="Line 30"/>
            <p:cNvSpPr>
              <a:spLocks noChangeShapeType="1"/>
            </p:cNvSpPr>
            <p:nvPr/>
          </p:nvSpPr>
          <p:spPr bwMode="auto">
            <a:xfrm flipH="1" flipV="1">
              <a:off x="666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6" name="Line 31"/>
            <p:cNvSpPr>
              <a:spLocks noChangeShapeType="1"/>
            </p:cNvSpPr>
            <p:nvPr/>
          </p:nvSpPr>
          <p:spPr bwMode="auto">
            <a:xfrm flipH="1" flipV="1">
              <a:off x="504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7" name="Line 32"/>
            <p:cNvSpPr>
              <a:spLocks noChangeShapeType="1"/>
            </p:cNvSpPr>
            <p:nvPr/>
          </p:nvSpPr>
          <p:spPr bwMode="auto">
            <a:xfrm flipH="1" flipV="1">
              <a:off x="342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8" name="Line 33"/>
            <p:cNvSpPr>
              <a:spLocks noChangeShapeType="1"/>
            </p:cNvSpPr>
            <p:nvPr/>
          </p:nvSpPr>
          <p:spPr bwMode="auto">
            <a:xfrm flipH="1" flipV="1">
              <a:off x="180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69" name="Freeform 34"/>
            <p:cNvSpPr/>
            <p:nvPr/>
          </p:nvSpPr>
          <p:spPr bwMode="auto">
            <a:xfrm>
              <a:off x="24" y="13"/>
              <a:ext cx="2417" cy="660"/>
            </a:xfrm>
            <a:custGeom>
              <a:avLst/>
              <a:gdLst>
                <a:gd name="T0" fmla="*/ 2255 w 2417"/>
                <a:gd name="T1" fmla="*/ 0 h 660"/>
                <a:gd name="T2" fmla="*/ 2255 w 2417"/>
                <a:gd name="T3" fmla="*/ 495 h 660"/>
                <a:gd name="T4" fmla="*/ 0 w 2417"/>
                <a:gd name="T5" fmla="*/ 495 h 660"/>
                <a:gd name="T6" fmla="*/ 156 w 2417"/>
                <a:gd name="T7" fmla="*/ 660 h 660"/>
                <a:gd name="T8" fmla="*/ 2417 w 2417"/>
                <a:gd name="T9" fmla="*/ 660 h 660"/>
                <a:gd name="T10" fmla="*/ 2417 w 2417"/>
                <a:gd name="T11" fmla="*/ 165 h 660"/>
                <a:gd name="T12" fmla="*/ 2255 w 2417"/>
                <a:gd name="T13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7" h="660">
                  <a:moveTo>
                    <a:pt x="2255" y="0"/>
                  </a:moveTo>
                  <a:lnTo>
                    <a:pt x="2255" y="495"/>
                  </a:lnTo>
                  <a:lnTo>
                    <a:pt x="0" y="495"/>
                  </a:lnTo>
                  <a:lnTo>
                    <a:pt x="156" y="660"/>
                  </a:lnTo>
                  <a:lnTo>
                    <a:pt x="2417" y="660"/>
                  </a:lnTo>
                  <a:lnTo>
                    <a:pt x="2417" y="165"/>
                  </a:lnTo>
                  <a:lnTo>
                    <a:pt x="2255" y="0"/>
                  </a:lnTo>
                  <a:close/>
                </a:path>
              </a:pathLst>
            </a:cu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70" name="Line 35"/>
            <p:cNvSpPr>
              <a:spLocks noChangeShapeType="1"/>
            </p:cNvSpPr>
            <p:nvPr/>
          </p:nvSpPr>
          <p:spPr bwMode="auto">
            <a:xfrm flipH="1">
              <a:off x="24" y="13"/>
              <a:ext cx="2255" cy="49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3" name="Rectangle 22"/>
          <p:cNvSpPr/>
          <p:nvPr/>
        </p:nvSpPr>
        <p:spPr>
          <a:xfrm>
            <a:off x="9199245" y="5673725"/>
            <a:ext cx="1737995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altLang="id-ID" sz="1000" dirty="0">
                <a:solidFill>
                  <a:srgbClr val="44546A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2023/6/20</a:t>
            </a:r>
            <a:endParaRPr lang="en-US" altLang="id-ID" sz="1000" dirty="0">
              <a:solidFill>
                <a:srgbClr val="44546A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  <a:p>
            <a:pPr algn="just">
              <a:lnSpc>
                <a:spcPct val="200000"/>
              </a:lnSpc>
            </a:pPr>
            <a:r>
              <a:rPr lang="en-US" altLang="id-ID" sz="1000" dirty="0">
                <a:solidFill>
                  <a:srgbClr val="44546A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SYF</a:t>
            </a:r>
            <a:endParaRPr lang="en-US" altLang="id-ID" sz="1000" dirty="0">
              <a:solidFill>
                <a:srgbClr val="44546A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24" name="Shape 231"/>
          <p:cNvSpPr txBox="1"/>
          <p:nvPr/>
        </p:nvSpPr>
        <p:spPr>
          <a:xfrm>
            <a:off x="5491480" y="1774825"/>
            <a:ext cx="4693285" cy="134683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800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再炫一盘</a:t>
            </a:r>
            <a:r>
              <a:rPr lang="en-US" altLang="zh-CN" sz="800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       </a:t>
            </a:r>
            <a:endParaRPr lang="zh-CN" altLang="en-US" sz="80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+mn-ea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1" y="3859699"/>
            <a:ext cx="1707299" cy="2998282"/>
          </a:xfrm>
          <a:custGeom>
            <a:avLst/>
            <a:gdLst>
              <a:gd name="connsiteX0" fmla="*/ 843691 w 1707299"/>
              <a:gd name="connsiteY0" fmla="*/ 2139800 h 2998282"/>
              <a:gd name="connsiteX1" fmla="*/ 1261401 w 1707299"/>
              <a:gd name="connsiteY1" fmla="*/ 2557509 h 2998282"/>
              <a:gd name="connsiteX2" fmla="*/ 1261401 w 1707299"/>
              <a:gd name="connsiteY2" fmla="*/ 2565197 h 2998282"/>
              <a:gd name="connsiteX3" fmla="*/ 213283 w 1707299"/>
              <a:gd name="connsiteY3" fmla="*/ 2998282 h 2998282"/>
              <a:gd name="connsiteX4" fmla="*/ 200470 w 1707299"/>
              <a:gd name="connsiteY4" fmla="*/ 2998282 h 2998282"/>
              <a:gd name="connsiteX5" fmla="*/ 36301 w 1707299"/>
              <a:gd name="connsiteY5" fmla="*/ 2989994 h 2998282"/>
              <a:gd name="connsiteX6" fmla="*/ 0 w 1707299"/>
              <a:gd name="connsiteY6" fmla="*/ 2984284 h 2998282"/>
              <a:gd name="connsiteX7" fmla="*/ 0 w 1707299"/>
              <a:gd name="connsiteY7" fmla="*/ 2376968 h 2998282"/>
              <a:gd name="connsiteX8" fmla="*/ 101488 w 1707299"/>
              <a:gd name="connsiteY8" fmla="*/ 2395102 h 2998282"/>
              <a:gd name="connsiteX9" fmla="*/ 205595 w 1707299"/>
              <a:gd name="connsiteY9" fmla="*/ 2401188 h 2998282"/>
              <a:gd name="connsiteX10" fmla="*/ 843691 w 1707299"/>
              <a:gd name="connsiteY10" fmla="*/ 2139800 h 2998282"/>
              <a:gd name="connsiteX11" fmla="*/ 213283 w 1707299"/>
              <a:gd name="connsiteY11" fmla="*/ 0 h 2998282"/>
              <a:gd name="connsiteX12" fmla="*/ 1353656 w 1707299"/>
              <a:gd name="connsiteY12" fmla="*/ 530465 h 2998282"/>
              <a:gd name="connsiteX13" fmla="*/ 1707299 w 1707299"/>
              <a:gd name="connsiteY13" fmla="*/ 1496579 h 2998282"/>
              <a:gd name="connsiteX14" fmla="*/ 1676548 w 1707299"/>
              <a:gd name="connsiteY14" fmla="*/ 1796407 h 2998282"/>
              <a:gd name="connsiteX15" fmla="*/ 0 w 1707299"/>
              <a:gd name="connsiteY15" fmla="*/ 1796407 h 2998282"/>
              <a:gd name="connsiteX16" fmla="*/ 0 w 1707299"/>
              <a:gd name="connsiteY16" fmla="*/ 1201876 h 2998282"/>
              <a:gd name="connsiteX17" fmla="*/ 1051265 w 1707299"/>
              <a:gd name="connsiteY17" fmla="*/ 1201876 h 2998282"/>
              <a:gd name="connsiteX18" fmla="*/ 646369 w 1707299"/>
              <a:gd name="connsiteY18" fmla="*/ 709850 h 2998282"/>
              <a:gd name="connsiteX19" fmla="*/ 200470 w 1707299"/>
              <a:gd name="connsiteY19" fmla="*/ 597094 h 2998282"/>
              <a:gd name="connsiteX20" fmla="*/ 83990 w 1707299"/>
              <a:gd name="connsiteY20" fmla="*/ 604262 h 2998282"/>
              <a:gd name="connsiteX21" fmla="*/ 0 w 1707299"/>
              <a:gd name="connsiteY21" fmla="*/ 620515 h 2998282"/>
              <a:gd name="connsiteX22" fmla="*/ 0 w 1707299"/>
              <a:gd name="connsiteY22" fmla="*/ 15356 h 2998282"/>
              <a:gd name="connsiteX23" fmla="*/ 78024 w 1707299"/>
              <a:gd name="connsiteY23" fmla="*/ 5526 h 2998282"/>
              <a:gd name="connsiteX24" fmla="*/ 213283 w 1707299"/>
              <a:gd name="connsiteY24" fmla="*/ 0 h 2998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707299" h="2998282">
                <a:moveTo>
                  <a:pt x="843691" y="2139800"/>
                </a:moveTo>
                <a:lnTo>
                  <a:pt x="1261401" y="2557509"/>
                </a:lnTo>
                <a:lnTo>
                  <a:pt x="1261401" y="2565197"/>
                </a:lnTo>
                <a:cubicBezTo>
                  <a:pt x="959010" y="2853921"/>
                  <a:pt x="609637" y="2998282"/>
                  <a:pt x="213283" y="2998282"/>
                </a:cubicBezTo>
                <a:lnTo>
                  <a:pt x="200470" y="2998282"/>
                </a:lnTo>
                <a:cubicBezTo>
                  <a:pt x="144733" y="2998282"/>
                  <a:pt x="90010" y="2995519"/>
                  <a:pt x="36301" y="2989994"/>
                </a:cubicBezTo>
                <a:lnTo>
                  <a:pt x="0" y="2984284"/>
                </a:lnTo>
                <a:lnTo>
                  <a:pt x="0" y="2376968"/>
                </a:lnTo>
                <a:lnTo>
                  <a:pt x="101488" y="2395102"/>
                </a:lnTo>
                <a:cubicBezTo>
                  <a:pt x="135870" y="2399160"/>
                  <a:pt x="170573" y="2401188"/>
                  <a:pt x="205595" y="2401188"/>
                </a:cubicBezTo>
                <a:cubicBezTo>
                  <a:pt x="441358" y="2401188"/>
                  <a:pt x="654057" y="2314059"/>
                  <a:pt x="843691" y="2139800"/>
                </a:cubicBezTo>
                <a:close/>
                <a:moveTo>
                  <a:pt x="213283" y="0"/>
                </a:moveTo>
                <a:cubicBezTo>
                  <a:pt x="654057" y="0"/>
                  <a:pt x="1034180" y="176822"/>
                  <a:pt x="1353656" y="530465"/>
                </a:cubicBezTo>
                <a:cubicBezTo>
                  <a:pt x="1589418" y="827731"/>
                  <a:pt x="1707299" y="1149769"/>
                  <a:pt x="1707299" y="1496579"/>
                </a:cubicBezTo>
                <a:cubicBezTo>
                  <a:pt x="1703882" y="1609334"/>
                  <a:pt x="1693632" y="1709277"/>
                  <a:pt x="1676548" y="1796407"/>
                </a:cubicBezTo>
                <a:lnTo>
                  <a:pt x="0" y="1796407"/>
                </a:lnTo>
                <a:lnTo>
                  <a:pt x="0" y="1201876"/>
                </a:lnTo>
                <a:lnTo>
                  <a:pt x="1051265" y="1201876"/>
                </a:lnTo>
                <a:cubicBezTo>
                  <a:pt x="984636" y="1001990"/>
                  <a:pt x="849671" y="837981"/>
                  <a:pt x="646369" y="709850"/>
                </a:cubicBezTo>
                <a:cubicBezTo>
                  <a:pt x="494319" y="634679"/>
                  <a:pt x="345686" y="597094"/>
                  <a:pt x="200470" y="597094"/>
                </a:cubicBezTo>
                <a:cubicBezTo>
                  <a:pt x="160749" y="597094"/>
                  <a:pt x="121923" y="599483"/>
                  <a:pt x="83990" y="604262"/>
                </a:cubicBezTo>
                <a:lnTo>
                  <a:pt x="0" y="620515"/>
                </a:lnTo>
                <a:lnTo>
                  <a:pt x="0" y="15356"/>
                </a:lnTo>
                <a:lnTo>
                  <a:pt x="78024" y="5526"/>
                </a:lnTo>
                <a:cubicBezTo>
                  <a:pt x="122496" y="1842"/>
                  <a:pt x="167583" y="0"/>
                  <a:pt x="213283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!!Circle"/>
          <p:cNvSpPr/>
          <p:nvPr/>
        </p:nvSpPr>
        <p:spPr>
          <a:xfrm>
            <a:off x="10510401" y="1"/>
            <a:ext cx="1681599" cy="1595639"/>
          </a:xfrm>
          <a:custGeom>
            <a:avLst/>
            <a:gdLst>
              <a:gd name="connsiteX0" fmla="*/ 51687 w 1681599"/>
              <a:gd name="connsiteY0" fmla="*/ 0 h 1595639"/>
              <a:gd name="connsiteX1" fmla="*/ 588413 w 1681599"/>
              <a:gd name="connsiteY1" fmla="*/ 0 h 1595639"/>
              <a:gd name="connsiteX2" fmla="*/ 567444 w 1681599"/>
              <a:gd name="connsiteY2" fmla="*/ 40071 h 1595639"/>
              <a:gd name="connsiteX3" fmla="*/ 503802 w 1681599"/>
              <a:gd name="connsiteY3" fmla="*/ 306248 h 1595639"/>
              <a:gd name="connsiteX4" fmla="*/ 503802 w 1681599"/>
              <a:gd name="connsiteY4" fmla="*/ 338269 h 1595639"/>
              <a:gd name="connsiteX5" fmla="*/ 497397 w 1681599"/>
              <a:gd name="connsiteY5" fmla="*/ 344674 h 1595639"/>
              <a:gd name="connsiteX6" fmla="*/ 503802 w 1681599"/>
              <a:gd name="connsiteY6" fmla="*/ 348943 h 1595639"/>
              <a:gd name="connsiteX7" fmla="*/ 503802 w 1681599"/>
              <a:gd name="connsiteY7" fmla="*/ 383099 h 1595639"/>
              <a:gd name="connsiteX8" fmla="*/ 791993 w 1681599"/>
              <a:gd name="connsiteY8" fmla="*/ 944539 h 1595639"/>
              <a:gd name="connsiteX9" fmla="*/ 1250965 w 1681599"/>
              <a:gd name="connsiteY9" fmla="*/ 1098242 h 1595639"/>
              <a:gd name="connsiteX10" fmla="*/ 1663406 w 1681599"/>
              <a:gd name="connsiteY10" fmla="*/ 974826 h 1595639"/>
              <a:gd name="connsiteX11" fmla="*/ 1681599 w 1681599"/>
              <a:gd name="connsiteY11" fmla="*/ 960849 h 1595639"/>
              <a:gd name="connsiteX12" fmla="*/ 1681599 w 1681599"/>
              <a:gd name="connsiteY12" fmla="*/ 1520485 h 1595639"/>
              <a:gd name="connsiteX13" fmla="*/ 1595795 w 1681599"/>
              <a:gd name="connsiteY13" fmla="*/ 1549408 h 1595639"/>
              <a:gd name="connsiteX14" fmla="*/ 1257370 w 1681599"/>
              <a:gd name="connsiteY14" fmla="*/ 1595639 h 1595639"/>
              <a:gd name="connsiteX15" fmla="*/ 1246696 w 1681599"/>
              <a:gd name="connsiteY15" fmla="*/ 1595639 h 1595639"/>
              <a:gd name="connsiteX16" fmla="*/ 294596 w 1681599"/>
              <a:gd name="connsiteY16" fmla="*/ 1153745 h 1595639"/>
              <a:gd name="connsiteX17" fmla="*/ 0 w 1681599"/>
              <a:gd name="connsiteY17" fmla="*/ 348943 h 1595639"/>
              <a:gd name="connsiteX18" fmla="*/ 14009 w 1681599"/>
              <a:gd name="connsiteY18" fmla="*/ 162552 h 1595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681599" h="1595639">
                <a:moveTo>
                  <a:pt x="51687" y="0"/>
                </a:moveTo>
                <a:lnTo>
                  <a:pt x="588413" y="0"/>
                </a:lnTo>
                <a:lnTo>
                  <a:pt x="567444" y="40071"/>
                </a:lnTo>
                <a:cubicBezTo>
                  <a:pt x="525016" y="133200"/>
                  <a:pt x="503802" y="221926"/>
                  <a:pt x="503802" y="306248"/>
                </a:cubicBezTo>
                <a:lnTo>
                  <a:pt x="503802" y="338269"/>
                </a:lnTo>
                <a:lnTo>
                  <a:pt x="497397" y="344674"/>
                </a:lnTo>
                <a:lnTo>
                  <a:pt x="503802" y="348943"/>
                </a:lnTo>
                <a:lnTo>
                  <a:pt x="503802" y="383099"/>
                </a:lnTo>
                <a:cubicBezTo>
                  <a:pt x="503802" y="585189"/>
                  <a:pt x="599866" y="772336"/>
                  <a:pt x="791993" y="944539"/>
                </a:cubicBezTo>
                <a:cubicBezTo>
                  <a:pt x="938580" y="1047008"/>
                  <a:pt x="1091570" y="1098242"/>
                  <a:pt x="1250965" y="1098242"/>
                </a:cubicBezTo>
                <a:cubicBezTo>
                  <a:pt x="1404846" y="1098242"/>
                  <a:pt x="1542326" y="1057103"/>
                  <a:pt x="1663406" y="974826"/>
                </a:cubicBezTo>
                <a:lnTo>
                  <a:pt x="1681599" y="960849"/>
                </a:lnTo>
                <a:lnTo>
                  <a:pt x="1681599" y="1520485"/>
                </a:lnTo>
                <a:lnTo>
                  <a:pt x="1595795" y="1549408"/>
                </a:lnTo>
                <a:cubicBezTo>
                  <a:pt x="1487590" y="1580229"/>
                  <a:pt x="1374781" y="1595639"/>
                  <a:pt x="1257370" y="1595639"/>
                </a:cubicBezTo>
                <a:lnTo>
                  <a:pt x="1246696" y="1595639"/>
                </a:lnTo>
                <a:cubicBezTo>
                  <a:pt x="875249" y="1595639"/>
                  <a:pt x="557882" y="1448341"/>
                  <a:pt x="294596" y="1153745"/>
                </a:cubicBezTo>
                <a:cubicBezTo>
                  <a:pt x="98199" y="907537"/>
                  <a:pt x="0" y="639270"/>
                  <a:pt x="0" y="348943"/>
                </a:cubicBezTo>
                <a:cubicBezTo>
                  <a:pt x="0" y="285968"/>
                  <a:pt x="4670" y="223838"/>
                  <a:pt x="14009" y="16255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!!Freeform"/>
          <p:cNvSpPr/>
          <p:nvPr/>
        </p:nvSpPr>
        <p:spPr bwMode="auto">
          <a:xfrm rot="5400000">
            <a:off x="11187628" y="5212522"/>
            <a:ext cx="922805" cy="506866"/>
          </a:xfrm>
          <a:custGeom>
            <a:avLst/>
            <a:gdLst>
              <a:gd name="T0" fmla="*/ 271 w 316"/>
              <a:gd name="T1" fmla="*/ 172 h 172"/>
              <a:gd name="T2" fmla="*/ 227 w 316"/>
              <a:gd name="T3" fmla="*/ 127 h 172"/>
              <a:gd name="T4" fmla="*/ 227 w 316"/>
              <a:gd name="T5" fmla="*/ 25 h 172"/>
              <a:gd name="T6" fmla="*/ 225 w 316"/>
              <a:gd name="T7" fmla="*/ 20 h 172"/>
              <a:gd name="T8" fmla="*/ 219 w 316"/>
              <a:gd name="T9" fmla="*/ 17 h 172"/>
              <a:gd name="T10" fmla="*/ 211 w 316"/>
              <a:gd name="T11" fmla="*/ 25 h 172"/>
              <a:gd name="T12" fmla="*/ 211 w 316"/>
              <a:gd name="T13" fmla="*/ 127 h 172"/>
              <a:gd name="T14" fmla="*/ 166 w 316"/>
              <a:gd name="T15" fmla="*/ 172 h 172"/>
              <a:gd name="T16" fmla="*/ 122 w 316"/>
              <a:gd name="T17" fmla="*/ 127 h 172"/>
              <a:gd name="T18" fmla="*/ 122 w 316"/>
              <a:gd name="T19" fmla="*/ 25 h 172"/>
              <a:gd name="T20" fmla="*/ 114 w 316"/>
              <a:gd name="T21" fmla="*/ 17 h 172"/>
              <a:gd name="T22" fmla="*/ 105 w 316"/>
              <a:gd name="T23" fmla="*/ 25 h 172"/>
              <a:gd name="T24" fmla="*/ 105 w 316"/>
              <a:gd name="T25" fmla="*/ 25 h 172"/>
              <a:gd name="T26" fmla="*/ 105 w 316"/>
              <a:gd name="T27" fmla="*/ 127 h 172"/>
              <a:gd name="T28" fmla="*/ 61 w 316"/>
              <a:gd name="T29" fmla="*/ 172 h 172"/>
              <a:gd name="T30" fmla="*/ 17 w 316"/>
              <a:gd name="T31" fmla="*/ 127 h 172"/>
              <a:gd name="T32" fmla="*/ 17 w 316"/>
              <a:gd name="T33" fmla="*/ 26 h 172"/>
              <a:gd name="T34" fmla="*/ 17 w 316"/>
              <a:gd name="T35" fmla="*/ 25 h 172"/>
              <a:gd name="T36" fmla="*/ 9 w 316"/>
              <a:gd name="T37" fmla="*/ 17 h 172"/>
              <a:gd name="T38" fmla="*/ 0 w 316"/>
              <a:gd name="T39" fmla="*/ 9 h 172"/>
              <a:gd name="T40" fmla="*/ 9 w 316"/>
              <a:gd name="T41" fmla="*/ 0 h 172"/>
              <a:gd name="T42" fmla="*/ 34 w 316"/>
              <a:gd name="T43" fmla="*/ 25 h 172"/>
              <a:gd name="T44" fmla="*/ 34 w 316"/>
              <a:gd name="T45" fmla="*/ 25 h 172"/>
              <a:gd name="T46" fmla="*/ 34 w 316"/>
              <a:gd name="T47" fmla="*/ 127 h 172"/>
              <a:gd name="T48" fmla="*/ 61 w 316"/>
              <a:gd name="T49" fmla="*/ 155 h 172"/>
              <a:gd name="T50" fmla="*/ 88 w 316"/>
              <a:gd name="T51" fmla="*/ 127 h 172"/>
              <a:gd name="T52" fmla="*/ 88 w 316"/>
              <a:gd name="T53" fmla="*/ 26 h 172"/>
              <a:gd name="T54" fmla="*/ 88 w 316"/>
              <a:gd name="T55" fmla="*/ 25 h 172"/>
              <a:gd name="T56" fmla="*/ 114 w 316"/>
              <a:gd name="T57" fmla="*/ 0 h 172"/>
              <a:gd name="T58" fmla="*/ 139 w 316"/>
              <a:gd name="T59" fmla="*/ 25 h 172"/>
              <a:gd name="T60" fmla="*/ 139 w 316"/>
              <a:gd name="T61" fmla="*/ 127 h 172"/>
              <a:gd name="T62" fmla="*/ 166 w 316"/>
              <a:gd name="T63" fmla="*/ 155 h 172"/>
              <a:gd name="T64" fmla="*/ 193 w 316"/>
              <a:gd name="T65" fmla="*/ 127 h 172"/>
              <a:gd name="T66" fmla="*/ 193 w 316"/>
              <a:gd name="T67" fmla="*/ 25 h 172"/>
              <a:gd name="T68" fmla="*/ 219 w 316"/>
              <a:gd name="T69" fmla="*/ 0 h 172"/>
              <a:gd name="T70" fmla="*/ 244 w 316"/>
              <a:gd name="T71" fmla="*/ 25 h 172"/>
              <a:gd name="T72" fmla="*/ 244 w 316"/>
              <a:gd name="T73" fmla="*/ 127 h 172"/>
              <a:gd name="T74" fmla="*/ 271 w 316"/>
              <a:gd name="T75" fmla="*/ 155 h 172"/>
              <a:gd name="T76" fmla="*/ 299 w 316"/>
              <a:gd name="T77" fmla="*/ 127 h 172"/>
              <a:gd name="T78" fmla="*/ 307 w 316"/>
              <a:gd name="T79" fmla="*/ 119 h 172"/>
              <a:gd name="T80" fmla="*/ 316 w 316"/>
              <a:gd name="T81" fmla="*/ 127 h 172"/>
              <a:gd name="T82" fmla="*/ 271 w 316"/>
              <a:gd name="T83" fmla="*/ 172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6" h="172">
                <a:moveTo>
                  <a:pt x="271" y="172"/>
                </a:moveTo>
                <a:cubicBezTo>
                  <a:pt x="247" y="172"/>
                  <a:pt x="227" y="152"/>
                  <a:pt x="227" y="127"/>
                </a:cubicBezTo>
                <a:cubicBezTo>
                  <a:pt x="227" y="25"/>
                  <a:pt x="227" y="25"/>
                  <a:pt x="227" y="25"/>
                </a:cubicBezTo>
                <a:cubicBezTo>
                  <a:pt x="227" y="23"/>
                  <a:pt x="226" y="21"/>
                  <a:pt x="225" y="20"/>
                </a:cubicBezTo>
                <a:cubicBezTo>
                  <a:pt x="223" y="18"/>
                  <a:pt x="221" y="17"/>
                  <a:pt x="219" y="17"/>
                </a:cubicBezTo>
                <a:cubicBezTo>
                  <a:pt x="214" y="17"/>
                  <a:pt x="211" y="21"/>
                  <a:pt x="211" y="25"/>
                </a:cubicBezTo>
                <a:cubicBezTo>
                  <a:pt x="211" y="127"/>
                  <a:pt x="211" y="127"/>
                  <a:pt x="211" y="127"/>
                </a:cubicBezTo>
                <a:cubicBezTo>
                  <a:pt x="211" y="152"/>
                  <a:pt x="191" y="172"/>
                  <a:pt x="166" y="172"/>
                </a:cubicBezTo>
                <a:cubicBezTo>
                  <a:pt x="142" y="172"/>
                  <a:pt x="122" y="152"/>
                  <a:pt x="122" y="127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1"/>
                  <a:pt x="118" y="17"/>
                  <a:pt x="114" y="17"/>
                </a:cubicBezTo>
                <a:cubicBezTo>
                  <a:pt x="109" y="17"/>
                  <a:pt x="106" y="21"/>
                  <a:pt x="105" y="25"/>
                </a:cubicBezTo>
                <a:cubicBezTo>
                  <a:pt x="105" y="25"/>
                  <a:pt x="105" y="25"/>
                  <a:pt x="105" y="25"/>
                </a:cubicBezTo>
                <a:cubicBezTo>
                  <a:pt x="105" y="127"/>
                  <a:pt x="105" y="127"/>
                  <a:pt x="105" y="127"/>
                </a:cubicBezTo>
                <a:cubicBezTo>
                  <a:pt x="105" y="152"/>
                  <a:pt x="86" y="172"/>
                  <a:pt x="61" y="172"/>
                </a:cubicBezTo>
                <a:cubicBezTo>
                  <a:pt x="37" y="172"/>
                  <a:pt x="17" y="152"/>
                  <a:pt x="17" y="127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5"/>
                </a:cubicBezTo>
                <a:cubicBezTo>
                  <a:pt x="17" y="21"/>
                  <a:pt x="13" y="17"/>
                  <a:pt x="9" y="17"/>
                </a:cubicBezTo>
                <a:cubicBezTo>
                  <a:pt x="4" y="17"/>
                  <a:pt x="0" y="13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22" y="0"/>
                  <a:pt x="34" y="11"/>
                  <a:pt x="34" y="25"/>
                </a:cubicBezTo>
                <a:cubicBezTo>
                  <a:pt x="34" y="25"/>
                  <a:pt x="34" y="25"/>
                  <a:pt x="34" y="25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42"/>
                  <a:pt x="46" y="155"/>
                  <a:pt x="61" y="155"/>
                </a:cubicBezTo>
                <a:cubicBezTo>
                  <a:pt x="76" y="155"/>
                  <a:pt x="88" y="142"/>
                  <a:pt x="88" y="127"/>
                </a:cubicBezTo>
                <a:cubicBezTo>
                  <a:pt x="88" y="26"/>
                  <a:pt x="88" y="26"/>
                  <a:pt x="88" y="26"/>
                </a:cubicBezTo>
                <a:cubicBezTo>
                  <a:pt x="88" y="26"/>
                  <a:pt x="88" y="26"/>
                  <a:pt x="88" y="25"/>
                </a:cubicBezTo>
                <a:cubicBezTo>
                  <a:pt x="88" y="11"/>
                  <a:pt x="100" y="0"/>
                  <a:pt x="114" y="0"/>
                </a:cubicBezTo>
                <a:cubicBezTo>
                  <a:pt x="128" y="0"/>
                  <a:pt x="139" y="11"/>
                  <a:pt x="139" y="25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39" y="142"/>
                  <a:pt x="151" y="155"/>
                  <a:pt x="166" y="155"/>
                </a:cubicBezTo>
                <a:cubicBezTo>
                  <a:pt x="181" y="155"/>
                  <a:pt x="193" y="142"/>
                  <a:pt x="193" y="127"/>
                </a:cubicBezTo>
                <a:cubicBezTo>
                  <a:pt x="193" y="25"/>
                  <a:pt x="193" y="25"/>
                  <a:pt x="193" y="25"/>
                </a:cubicBezTo>
                <a:cubicBezTo>
                  <a:pt x="193" y="11"/>
                  <a:pt x="205" y="0"/>
                  <a:pt x="219" y="0"/>
                </a:cubicBezTo>
                <a:cubicBezTo>
                  <a:pt x="233" y="0"/>
                  <a:pt x="244" y="11"/>
                  <a:pt x="244" y="25"/>
                </a:cubicBezTo>
                <a:cubicBezTo>
                  <a:pt x="244" y="127"/>
                  <a:pt x="244" y="127"/>
                  <a:pt x="244" y="127"/>
                </a:cubicBezTo>
                <a:cubicBezTo>
                  <a:pt x="244" y="142"/>
                  <a:pt x="256" y="155"/>
                  <a:pt x="271" y="155"/>
                </a:cubicBezTo>
                <a:cubicBezTo>
                  <a:pt x="286" y="155"/>
                  <a:pt x="299" y="142"/>
                  <a:pt x="299" y="127"/>
                </a:cubicBezTo>
                <a:cubicBezTo>
                  <a:pt x="299" y="123"/>
                  <a:pt x="302" y="119"/>
                  <a:pt x="307" y="119"/>
                </a:cubicBezTo>
                <a:cubicBezTo>
                  <a:pt x="312" y="119"/>
                  <a:pt x="316" y="123"/>
                  <a:pt x="316" y="127"/>
                </a:cubicBezTo>
                <a:cubicBezTo>
                  <a:pt x="316" y="152"/>
                  <a:pt x="296" y="172"/>
                  <a:pt x="271" y="172"/>
                </a:cubicBezTo>
                <a:close/>
              </a:path>
            </a:pathLst>
          </a:custGeom>
          <a:solidFill>
            <a:schemeClr val="accent2"/>
          </a:solidFill>
          <a:ln w="57150" cap="rnd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38" name="Group 4"/>
          <p:cNvGrpSpPr>
            <a:grpSpLocks noChangeAspect="1"/>
          </p:cNvGrpSpPr>
          <p:nvPr/>
        </p:nvGrpSpPr>
        <p:grpSpPr bwMode="auto">
          <a:xfrm>
            <a:off x="-276905" y="6126800"/>
            <a:ext cx="823857" cy="823282"/>
            <a:chOff x="2703" y="239"/>
            <a:chExt cx="1433" cy="1432"/>
          </a:xfrm>
        </p:grpSpPr>
        <p:sp>
          <p:nvSpPr>
            <p:cNvPr id="40" name="Freeform 5"/>
            <p:cNvSpPr/>
            <p:nvPr/>
          </p:nvSpPr>
          <p:spPr bwMode="auto">
            <a:xfrm>
              <a:off x="2703" y="239"/>
              <a:ext cx="1433" cy="1432"/>
            </a:xfrm>
            <a:custGeom>
              <a:avLst/>
              <a:gdLst>
                <a:gd name="T0" fmla="*/ 952 w 1433"/>
                <a:gd name="T1" fmla="*/ 1432 h 1432"/>
                <a:gd name="T2" fmla="*/ 1433 w 1433"/>
                <a:gd name="T3" fmla="*/ 961 h 1432"/>
                <a:gd name="T4" fmla="*/ 1433 w 1433"/>
                <a:gd name="T5" fmla="*/ 0 h 1432"/>
                <a:gd name="T6" fmla="*/ 471 w 1433"/>
                <a:gd name="T7" fmla="*/ 0 h 1432"/>
                <a:gd name="T8" fmla="*/ 0 w 1433"/>
                <a:gd name="T9" fmla="*/ 480 h 1432"/>
                <a:gd name="T10" fmla="*/ 0 w 1433"/>
                <a:gd name="T11" fmla="*/ 1432 h 1432"/>
                <a:gd name="T12" fmla="*/ 952 w 1433"/>
                <a:gd name="T13" fmla="*/ 1432 h 1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33" h="1432">
                  <a:moveTo>
                    <a:pt x="952" y="1432"/>
                  </a:moveTo>
                  <a:lnTo>
                    <a:pt x="1433" y="961"/>
                  </a:lnTo>
                  <a:lnTo>
                    <a:pt x="1433" y="0"/>
                  </a:lnTo>
                  <a:lnTo>
                    <a:pt x="471" y="0"/>
                  </a:lnTo>
                  <a:lnTo>
                    <a:pt x="0" y="480"/>
                  </a:lnTo>
                  <a:lnTo>
                    <a:pt x="0" y="1432"/>
                  </a:lnTo>
                  <a:lnTo>
                    <a:pt x="952" y="1432"/>
                  </a:lnTo>
                  <a:close/>
                </a:path>
              </a:pathLst>
            </a:cu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Freeform 6"/>
            <p:cNvSpPr/>
            <p:nvPr/>
          </p:nvSpPr>
          <p:spPr bwMode="auto">
            <a:xfrm>
              <a:off x="3174" y="239"/>
              <a:ext cx="962" cy="1432"/>
            </a:xfrm>
            <a:custGeom>
              <a:avLst/>
              <a:gdLst>
                <a:gd name="T0" fmla="*/ 481 w 962"/>
                <a:gd name="T1" fmla="*/ 1432 h 1432"/>
                <a:gd name="T2" fmla="*/ 0 w 962"/>
                <a:gd name="T3" fmla="*/ 961 h 1432"/>
                <a:gd name="T4" fmla="*/ 0 w 962"/>
                <a:gd name="T5" fmla="*/ 0 h 1432"/>
                <a:gd name="T6" fmla="*/ 962 w 962"/>
                <a:gd name="T7" fmla="*/ 0 h 1432"/>
                <a:gd name="T8" fmla="*/ 481 w 962"/>
                <a:gd name="T9" fmla="*/ 480 h 1432"/>
                <a:gd name="T10" fmla="*/ 481 w 962"/>
                <a:gd name="T11" fmla="*/ 1432 h 1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2" h="1432">
                  <a:moveTo>
                    <a:pt x="481" y="1432"/>
                  </a:moveTo>
                  <a:lnTo>
                    <a:pt x="0" y="961"/>
                  </a:lnTo>
                  <a:lnTo>
                    <a:pt x="0" y="0"/>
                  </a:lnTo>
                  <a:lnTo>
                    <a:pt x="962" y="0"/>
                  </a:lnTo>
                  <a:lnTo>
                    <a:pt x="481" y="480"/>
                  </a:lnTo>
                  <a:lnTo>
                    <a:pt x="481" y="1432"/>
                  </a:lnTo>
                  <a:close/>
                </a:path>
              </a:pathLst>
            </a:cu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" name="Line 7"/>
            <p:cNvSpPr>
              <a:spLocks noChangeShapeType="1"/>
            </p:cNvSpPr>
            <p:nvPr/>
          </p:nvSpPr>
          <p:spPr bwMode="auto">
            <a:xfrm flipV="1">
              <a:off x="3655" y="959"/>
              <a:ext cx="481" cy="472"/>
            </a:xfrm>
            <a:prstGeom prst="line">
              <a:avLst/>
            </a:pr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Line 8"/>
            <p:cNvSpPr>
              <a:spLocks noChangeShapeType="1"/>
            </p:cNvSpPr>
            <p:nvPr/>
          </p:nvSpPr>
          <p:spPr bwMode="auto">
            <a:xfrm flipV="1">
              <a:off x="3655" y="719"/>
              <a:ext cx="481" cy="481"/>
            </a:xfrm>
            <a:prstGeom prst="line">
              <a:avLst/>
            </a:pr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Line 9"/>
            <p:cNvSpPr>
              <a:spLocks noChangeShapeType="1"/>
            </p:cNvSpPr>
            <p:nvPr/>
          </p:nvSpPr>
          <p:spPr bwMode="auto">
            <a:xfrm flipV="1">
              <a:off x="3655" y="479"/>
              <a:ext cx="481" cy="480"/>
            </a:xfrm>
            <a:prstGeom prst="line">
              <a:avLst/>
            </a:pr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46" name="Group 12"/>
          <p:cNvGrpSpPr>
            <a:grpSpLocks noChangeAspect="1"/>
          </p:cNvGrpSpPr>
          <p:nvPr/>
        </p:nvGrpSpPr>
        <p:grpSpPr bwMode="auto">
          <a:xfrm rot="19312265">
            <a:off x="358181" y="404774"/>
            <a:ext cx="947046" cy="610268"/>
            <a:chOff x="26" y="40"/>
            <a:chExt cx="1257" cy="810"/>
          </a:xfrm>
        </p:grpSpPr>
        <p:sp>
          <p:nvSpPr>
            <p:cNvPr id="48" name="Freeform 13"/>
            <p:cNvSpPr/>
            <p:nvPr/>
          </p:nvSpPr>
          <p:spPr bwMode="auto">
            <a:xfrm>
              <a:off x="26" y="40"/>
              <a:ext cx="1257" cy="810"/>
            </a:xfrm>
            <a:custGeom>
              <a:avLst/>
              <a:gdLst>
                <a:gd name="T0" fmla="*/ 86 w 99"/>
                <a:gd name="T1" fmla="*/ 63 h 63"/>
                <a:gd name="T2" fmla="*/ 73 w 99"/>
                <a:gd name="T3" fmla="*/ 50 h 63"/>
                <a:gd name="T4" fmla="*/ 50 w 99"/>
                <a:gd name="T5" fmla="*/ 26 h 63"/>
                <a:gd name="T6" fmla="*/ 26 w 99"/>
                <a:gd name="T7" fmla="*/ 50 h 63"/>
                <a:gd name="T8" fmla="*/ 13 w 99"/>
                <a:gd name="T9" fmla="*/ 63 h 63"/>
                <a:gd name="T10" fmla="*/ 0 w 99"/>
                <a:gd name="T11" fmla="*/ 50 h 63"/>
                <a:gd name="T12" fmla="*/ 50 w 99"/>
                <a:gd name="T13" fmla="*/ 0 h 63"/>
                <a:gd name="T14" fmla="*/ 99 w 99"/>
                <a:gd name="T15" fmla="*/ 50 h 63"/>
                <a:gd name="T16" fmla="*/ 86 w 99"/>
                <a:gd name="T17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63">
                  <a:moveTo>
                    <a:pt x="86" y="63"/>
                  </a:moveTo>
                  <a:cubicBezTo>
                    <a:pt x="79" y="63"/>
                    <a:pt x="73" y="57"/>
                    <a:pt x="73" y="50"/>
                  </a:cubicBezTo>
                  <a:cubicBezTo>
                    <a:pt x="73" y="37"/>
                    <a:pt x="62" y="26"/>
                    <a:pt x="50" y="26"/>
                  </a:cubicBezTo>
                  <a:cubicBezTo>
                    <a:pt x="37" y="26"/>
                    <a:pt x="26" y="37"/>
                    <a:pt x="26" y="50"/>
                  </a:cubicBezTo>
                  <a:cubicBezTo>
                    <a:pt x="26" y="57"/>
                    <a:pt x="21" y="63"/>
                    <a:pt x="13" y="63"/>
                  </a:cubicBezTo>
                  <a:cubicBezTo>
                    <a:pt x="6" y="63"/>
                    <a:pt x="0" y="57"/>
                    <a:pt x="0" y="50"/>
                  </a:cubicBezTo>
                  <a:cubicBezTo>
                    <a:pt x="0" y="23"/>
                    <a:pt x="22" y="0"/>
                    <a:pt x="50" y="0"/>
                  </a:cubicBezTo>
                  <a:cubicBezTo>
                    <a:pt x="77" y="0"/>
                    <a:pt x="99" y="23"/>
                    <a:pt x="99" y="50"/>
                  </a:cubicBezTo>
                  <a:cubicBezTo>
                    <a:pt x="99" y="57"/>
                    <a:pt x="93" y="63"/>
                    <a:pt x="86" y="63"/>
                  </a:cubicBezTo>
                  <a:close/>
                </a:path>
              </a:pathLst>
            </a:custGeom>
            <a:noFill/>
            <a:ln w="28575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9" name="Oval 14"/>
            <p:cNvSpPr>
              <a:spLocks noChangeArrowheads="1"/>
            </p:cNvSpPr>
            <p:nvPr/>
          </p:nvSpPr>
          <p:spPr bwMode="auto">
            <a:xfrm>
              <a:off x="26" y="516"/>
              <a:ext cx="330" cy="334"/>
            </a:xfrm>
            <a:prstGeom prst="ellipse">
              <a:avLst/>
            </a:prstGeom>
            <a:noFill/>
            <a:ln w="28575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" name="Shape 231"/>
          <p:cNvSpPr txBox="1"/>
          <p:nvPr>
            <p:custDataLst>
              <p:tags r:id="rId1"/>
            </p:custDataLst>
          </p:nvPr>
        </p:nvSpPr>
        <p:spPr>
          <a:xfrm>
            <a:off x="6523355" y="3133090"/>
            <a:ext cx="4693285" cy="14541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800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sym typeface="+mn-ea"/>
              </a:rPr>
              <a:t>菠萝烤肉</a:t>
            </a:r>
            <a:endParaRPr lang="zh-CN" altLang="en-US" sz="80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Lato Black" panose="020F0502020204030203" pitchFamily="34" charset="0"/>
              <a:sym typeface="+mn-ea"/>
            </a:endParaRPr>
          </a:p>
        </p:txBody>
      </p:sp>
      <p:pic>
        <p:nvPicPr>
          <p:cNvPr id="8" name="图片 7" descr="C:\Users\24690\Desktop\Dance.pngDance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492125" y="2372995"/>
            <a:ext cx="4163695" cy="4485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!!Circle"/>
          <p:cNvSpPr/>
          <p:nvPr/>
        </p:nvSpPr>
        <p:spPr>
          <a:xfrm>
            <a:off x="2258062" y="2951266"/>
            <a:ext cx="3523801" cy="3523801"/>
          </a:xfrm>
          <a:prstGeom prst="donu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Oval 13"/>
          <p:cNvSpPr/>
          <p:nvPr/>
        </p:nvSpPr>
        <p:spPr>
          <a:xfrm>
            <a:off x="1090863" y="1582765"/>
            <a:ext cx="4138864" cy="4138864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525905" y="3287395"/>
            <a:ext cx="3470910" cy="153098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just">
              <a:lnSpc>
                <a:spcPct val="200000"/>
              </a:lnSpc>
            </a:pPr>
            <a:r>
              <a:rPr lang="en-US" sz="1200" i="1" dirty="0">
                <a:solidFill>
                  <a:srgbClr val="44546A"/>
                </a:solidFill>
                <a:latin typeface="Arial Black" panose="020B0A04020102020204" charset="0"/>
                <a:ea typeface="Lato Semibold" panose="020F0502020204030203" pitchFamily="34" charset="0"/>
                <a:cs typeface="Arial Black" panose="020B0A04020102020204" charset="0"/>
              </a:rPr>
              <a:t>RGP &amp; Adventure &amp; Action</a:t>
            </a:r>
            <a:endParaRPr lang="zh-CN" altLang="en-US" sz="2000">
              <a:solidFill>
                <a:srgbClr val="44546A"/>
              </a:solidFill>
              <a:latin typeface="Arial Black" panose="020B0A04020102020204" charset="0"/>
              <a:cs typeface="Arial Black" panose="020B0A04020102020204" charset="0"/>
            </a:endParaRPr>
          </a:p>
          <a:p>
            <a:pPr algn="just">
              <a:lnSpc>
                <a:spcPct val="200000"/>
              </a:lnSpc>
            </a:pPr>
            <a:r>
              <a:rPr lang="en-US" sz="12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在一个广阔的异国世界中踏上新的旅程，在那里你会遇到高大的敌人和具有挑战性的谜题，以寻求解开这个男孩的命运。</a:t>
            </a:r>
            <a:endParaRPr lang="en-US" sz="12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</p:txBody>
      </p:sp>
      <p:sp>
        <p:nvSpPr>
          <p:cNvPr id="5" name="Shape 231"/>
          <p:cNvSpPr txBox="1"/>
          <p:nvPr/>
        </p:nvSpPr>
        <p:spPr>
          <a:xfrm>
            <a:off x="1583050" y="2628397"/>
            <a:ext cx="723330" cy="7377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dirty="0">
                <a:solidFill>
                  <a:schemeClr val="tx2"/>
                </a:solidFill>
                <a:latin typeface="Star Avenue" panose="02000500000000000000" pitchFamily="2" charset="0"/>
                <a:ea typeface="Lato Black" panose="020F0502020204030203" pitchFamily="34" charset="0"/>
                <a:cs typeface="Lato Black" panose="020F0502020204030203" pitchFamily="34" charset="0"/>
                <a:sym typeface="Source Sans Pro Black"/>
              </a:rPr>
              <a:t>“</a:t>
            </a:r>
            <a:endParaRPr lang="id-ID" sz="8000" dirty="0">
              <a:solidFill>
                <a:schemeClr val="tx2"/>
              </a:solidFill>
              <a:latin typeface="Star Avenue" panose="02000500000000000000" pitchFamily="2" charset="0"/>
              <a:ea typeface="Lato Black" panose="020F0502020204030203" pitchFamily="34" charset="0"/>
              <a:cs typeface="Lato Black" panose="020F0502020204030203" pitchFamily="34" charset="0"/>
              <a:sym typeface="Source Sans Pro Black"/>
            </a:endParaRPr>
          </a:p>
        </p:txBody>
      </p:sp>
      <p:sp>
        <p:nvSpPr>
          <p:cNvPr id="6" name="Shape 231"/>
          <p:cNvSpPr txBox="1"/>
          <p:nvPr/>
        </p:nvSpPr>
        <p:spPr>
          <a:xfrm rot="10800000">
            <a:off x="3417915" y="2460867"/>
            <a:ext cx="723330" cy="73773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8000" dirty="0">
                <a:solidFill>
                  <a:schemeClr val="tx2"/>
                </a:solidFill>
                <a:latin typeface="Star Avenue" panose="02000500000000000000" pitchFamily="2" charset="0"/>
                <a:ea typeface="Lato Black" panose="020F0502020204030203" pitchFamily="34" charset="0"/>
                <a:cs typeface="Lato Black" panose="020F0502020204030203" pitchFamily="34" charset="0"/>
                <a:sym typeface="Source Sans Pro Black"/>
              </a:rPr>
              <a:t>“</a:t>
            </a:r>
            <a:endParaRPr lang="id-ID" sz="8000" dirty="0">
              <a:solidFill>
                <a:schemeClr val="tx2"/>
              </a:solidFill>
              <a:latin typeface="Star Avenue" panose="02000500000000000000" pitchFamily="2" charset="0"/>
              <a:ea typeface="Lato Black" panose="020F0502020204030203" pitchFamily="34" charset="0"/>
              <a:cs typeface="Lato Black" panose="020F0502020204030203" pitchFamily="34" charset="0"/>
              <a:sym typeface="Source Sans Pro Black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254750" y="2839317"/>
            <a:ext cx="4380932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000" dirty="0">
                <a:solidFill>
                  <a:schemeClr val="tx2"/>
                </a:solidFill>
                <a:ea typeface="Lato Semibold" panose="020F0502020204030203" pitchFamily="34" charset="0"/>
                <a:cs typeface="+mn-lt"/>
              </a:rPr>
              <a:t>Embark on a new journey in a vast, exotic world where you’ll encounter towering enemies and challenging puzzles on your quest to unravel this boy’s destiny.</a:t>
            </a:r>
            <a:endParaRPr lang="en-US" sz="1000" dirty="0">
              <a:solidFill>
                <a:schemeClr val="tx2"/>
              </a:solidFill>
              <a:ea typeface="Lato Semibold" panose="020F0502020204030203" pitchFamily="34" charset="0"/>
              <a:cs typeface="+mn-lt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96000" y="3905885"/>
            <a:ext cx="4597400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000" dirty="0">
                <a:solidFill>
                  <a:schemeClr val="tx2"/>
                </a:solidFill>
                <a:ea typeface="Lato Semibold" panose="020F0502020204030203" pitchFamily="34" charset="0"/>
                <a:cs typeface="+mn-lt"/>
              </a:rPr>
              <a:t>Occidental Petroleum Corporation is an international oil and gas exploration and production company with operations in the United</a:t>
            </a:r>
            <a:endParaRPr lang="en-US" sz="1000" dirty="0">
              <a:solidFill>
                <a:schemeClr val="tx2"/>
              </a:solidFill>
              <a:ea typeface="Lato Semibold" panose="020F0502020204030203" pitchFamily="34" charset="0"/>
              <a:cs typeface="+mn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096000" y="5069205"/>
            <a:ext cx="4539615" cy="553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000" dirty="0">
                <a:solidFill>
                  <a:schemeClr val="tx2"/>
                </a:solidFill>
                <a:ea typeface="Lato Semibold" panose="020F0502020204030203" pitchFamily="34" charset="0"/>
                <a:cs typeface="+mn-lt"/>
              </a:rPr>
              <a:t>Occidental Petroleum Corporation is an international oil and gas exploration and production company with operations in the United</a:t>
            </a:r>
            <a:endParaRPr lang="en-US" sz="1000" dirty="0">
              <a:solidFill>
                <a:schemeClr val="tx2"/>
              </a:solidFill>
              <a:ea typeface="Lato Semibold" panose="020F0502020204030203" pitchFamily="34" charset="0"/>
              <a:cs typeface="+mn-lt"/>
            </a:endParaRPr>
          </a:p>
        </p:txBody>
      </p:sp>
      <p:sp>
        <p:nvSpPr>
          <p:cNvPr id="2" name="Oval 1"/>
          <p:cNvSpPr/>
          <p:nvPr/>
        </p:nvSpPr>
        <p:spPr>
          <a:xfrm>
            <a:off x="10764982" y="2951266"/>
            <a:ext cx="336155" cy="33615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10764982" y="3973267"/>
            <a:ext cx="336155" cy="33615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10764982" y="5260142"/>
            <a:ext cx="336155" cy="33615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!!triangle"/>
          <p:cNvGrpSpPr>
            <a:grpSpLocks noChangeAspect="1"/>
          </p:cNvGrpSpPr>
          <p:nvPr/>
        </p:nvGrpSpPr>
        <p:grpSpPr bwMode="auto">
          <a:xfrm>
            <a:off x="10933060" y="3874609"/>
            <a:ext cx="336156" cy="382180"/>
            <a:chOff x="771" y="-57"/>
            <a:chExt cx="1490" cy="1694"/>
          </a:xfrm>
        </p:grpSpPr>
        <p:sp>
          <p:nvSpPr>
            <p:cNvPr id="16" name="Freeform 20"/>
            <p:cNvSpPr/>
            <p:nvPr/>
          </p:nvSpPr>
          <p:spPr bwMode="auto">
            <a:xfrm>
              <a:off x="771" y="-57"/>
              <a:ext cx="855" cy="1694"/>
            </a:xfrm>
            <a:custGeom>
              <a:avLst/>
              <a:gdLst>
                <a:gd name="T0" fmla="*/ 0 w 855"/>
                <a:gd name="T1" fmla="*/ 1402 h 1694"/>
                <a:gd name="T2" fmla="*/ 855 w 855"/>
                <a:gd name="T3" fmla="*/ 1694 h 1694"/>
                <a:gd name="T4" fmla="*/ 855 w 855"/>
                <a:gd name="T5" fmla="*/ 0 h 1694"/>
                <a:gd name="T6" fmla="*/ 0 w 855"/>
                <a:gd name="T7" fmla="*/ 1402 h 1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5" h="1694">
                  <a:moveTo>
                    <a:pt x="0" y="1402"/>
                  </a:moveTo>
                  <a:lnTo>
                    <a:pt x="855" y="1694"/>
                  </a:lnTo>
                  <a:lnTo>
                    <a:pt x="855" y="0"/>
                  </a:lnTo>
                  <a:lnTo>
                    <a:pt x="0" y="1402"/>
                  </a:lnTo>
                  <a:close/>
                </a:path>
              </a:pathLst>
            </a:cu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17" name="Freeform 21"/>
            <p:cNvSpPr/>
            <p:nvPr/>
          </p:nvSpPr>
          <p:spPr bwMode="auto">
            <a:xfrm>
              <a:off x="1626" y="-57"/>
              <a:ext cx="635" cy="1694"/>
            </a:xfrm>
            <a:custGeom>
              <a:avLst/>
              <a:gdLst>
                <a:gd name="T0" fmla="*/ 635 w 635"/>
                <a:gd name="T1" fmla="*/ 1463 h 1694"/>
                <a:gd name="T2" fmla="*/ 0 w 635"/>
                <a:gd name="T3" fmla="*/ 0 h 1694"/>
                <a:gd name="T4" fmla="*/ 0 w 635"/>
                <a:gd name="T5" fmla="*/ 1694 h 1694"/>
                <a:gd name="T6" fmla="*/ 635 w 635"/>
                <a:gd name="T7" fmla="*/ 1463 h 1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5" h="1694">
                  <a:moveTo>
                    <a:pt x="635" y="1463"/>
                  </a:moveTo>
                  <a:lnTo>
                    <a:pt x="0" y="0"/>
                  </a:lnTo>
                  <a:lnTo>
                    <a:pt x="0" y="1694"/>
                  </a:lnTo>
                  <a:lnTo>
                    <a:pt x="635" y="1463"/>
                  </a:lnTo>
                  <a:close/>
                </a:path>
              </a:pathLst>
            </a:cu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18" name="Freeform: Shape 17"/>
          <p:cNvSpPr/>
          <p:nvPr/>
        </p:nvSpPr>
        <p:spPr>
          <a:xfrm rot="10800000">
            <a:off x="0" y="5610152"/>
            <a:ext cx="1299581" cy="1237611"/>
          </a:xfrm>
          <a:custGeom>
            <a:avLst/>
            <a:gdLst>
              <a:gd name="connsiteX0" fmla="*/ 1168601 w 1299581"/>
              <a:gd name="connsiteY0" fmla="*/ 0 h 1237611"/>
              <a:gd name="connsiteX1" fmla="*/ 1297778 w 1299581"/>
              <a:gd name="connsiteY1" fmla="*/ 0 h 1237611"/>
              <a:gd name="connsiteX2" fmla="*/ 1295952 w 1299581"/>
              <a:gd name="connsiteY2" fmla="*/ 15504 h 1237611"/>
              <a:gd name="connsiteX3" fmla="*/ 1234936 w 1299581"/>
              <a:gd name="connsiteY3" fmla="*/ 56889 h 1237611"/>
              <a:gd name="connsiteX4" fmla="*/ 1172327 w 1299581"/>
              <a:gd name="connsiteY4" fmla="*/ 17096 h 1237611"/>
              <a:gd name="connsiteX5" fmla="*/ 978739 w 1299581"/>
              <a:gd name="connsiteY5" fmla="*/ 0 h 1237611"/>
              <a:gd name="connsiteX6" fmla="*/ 1074679 w 1299581"/>
              <a:gd name="connsiteY6" fmla="*/ 0 h 1237611"/>
              <a:gd name="connsiteX7" fmla="*/ 1075509 w 1299581"/>
              <a:gd name="connsiteY7" fmla="*/ 830 h 1237611"/>
              <a:gd name="connsiteX8" fmla="*/ 1098200 w 1299581"/>
              <a:gd name="connsiteY8" fmla="*/ 19749 h 1237611"/>
              <a:gd name="connsiteX9" fmla="*/ 1113328 w 1299581"/>
              <a:gd name="connsiteY9" fmla="*/ 53803 h 1237611"/>
              <a:gd name="connsiteX10" fmla="*/ 1139801 w 1299581"/>
              <a:gd name="connsiteY10" fmla="*/ 125694 h 1237611"/>
              <a:gd name="connsiteX11" fmla="*/ 1173839 w 1299581"/>
              <a:gd name="connsiteY11" fmla="*/ 140829 h 1237611"/>
              <a:gd name="connsiteX12" fmla="*/ 1211658 w 1299581"/>
              <a:gd name="connsiteY12" fmla="*/ 148397 h 1237611"/>
              <a:gd name="connsiteX13" fmla="*/ 1234349 w 1299581"/>
              <a:gd name="connsiteY13" fmla="*/ 155964 h 1237611"/>
              <a:gd name="connsiteX14" fmla="*/ 1260822 w 1299581"/>
              <a:gd name="connsiteY14" fmla="*/ 152180 h 1237611"/>
              <a:gd name="connsiteX15" fmla="*/ 1283514 w 1299581"/>
              <a:gd name="connsiteY15" fmla="*/ 148397 h 1237611"/>
              <a:gd name="connsiteX16" fmla="*/ 1299581 w 1299581"/>
              <a:gd name="connsiteY16" fmla="*/ 141029 h 1237611"/>
              <a:gd name="connsiteX17" fmla="*/ 1299581 w 1299581"/>
              <a:gd name="connsiteY17" fmla="*/ 244453 h 1237611"/>
              <a:gd name="connsiteX18" fmla="*/ 1276084 w 1299581"/>
              <a:gd name="connsiteY18" fmla="*/ 249671 h 1237611"/>
              <a:gd name="connsiteX19" fmla="*/ 1230807 w 1299581"/>
              <a:gd name="connsiteY19" fmla="*/ 249671 h 1237611"/>
              <a:gd name="connsiteX20" fmla="*/ 1196850 w 1299581"/>
              <a:gd name="connsiteY20" fmla="*/ 238359 h 1237611"/>
              <a:gd name="connsiteX21" fmla="*/ 1136482 w 1299581"/>
              <a:gd name="connsiteY21" fmla="*/ 227046 h 1237611"/>
              <a:gd name="connsiteX22" fmla="*/ 1079886 w 1299581"/>
              <a:gd name="connsiteY22" fmla="*/ 204422 h 1237611"/>
              <a:gd name="connsiteX23" fmla="*/ 1049702 w 1299581"/>
              <a:gd name="connsiteY23" fmla="*/ 83756 h 1237611"/>
              <a:gd name="connsiteX24" fmla="*/ 1030837 w 1299581"/>
              <a:gd name="connsiteY24" fmla="*/ 30965 h 1237611"/>
              <a:gd name="connsiteX25" fmla="*/ 981787 w 1299581"/>
              <a:gd name="connsiteY25" fmla="*/ 4569 h 1237611"/>
              <a:gd name="connsiteX26" fmla="*/ 781518 w 1299581"/>
              <a:gd name="connsiteY26" fmla="*/ 0 h 1237611"/>
              <a:gd name="connsiteX27" fmla="*/ 878992 w 1299581"/>
              <a:gd name="connsiteY27" fmla="*/ 0 h 1237611"/>
              <a:gd name="connsiteX28" fmla="*/ 890841 w 1299581"/>
              <a:gd name="connsiteY28" fmla="*/ 11862 h 1237611"/>
              <a:gd name="connsiteX29" fmla="*/ 962550 w 1299581"/>
              <a:gd name="connsiteY29" fmla="*/ 42091 h 1237611"/>
              <a:gd name="connsiteX30" fmla="*/ 985195 w 1299581"/>
              <a:gd name="connsiteY30" fmla="*/ 113884 h 1237611"/>
              <a:gd name="connsiteX31" fmla="*/ 1022936 w 1299581"/>
              <a:gd name="connsiteY31" fmla="*/ 283920 h 1237611"/>
              <a:gd name="connsiteX32" fmla="*/ 1098419 w 1299581"/>
              <a:gd name="connsiteY32" fmla="*/ 314149 h 1237611"/>
              <a:gd name="connsiteX33" fmla="*/ 1181450 w 1299581"/>
              <a:gd name="connsiteY33" fmla="*/ 325484 h 1237611"/>
              <a:gd name="connsiteX34" fmla="*/ 1230514 w 1299581"/>
              <a:gd name="connsiteY34" fmla="*/ 348156 h 1237611"/>
              <a:gd name="connsiteX35" fmla="*/ 1290901 w 1299581"/>
              <a:gd name="connsiteY35" fmla="*/ 348156 h 1237611"/>
              <a:gd name="connsiteX36" fmla="*/ 1299581 w 1299581"/>
              <a:gd name="connsiteY36" fmla="*/ 346734 h 1237611"/>
              <a:gd name="connsiteX37" fmla="*/ 1299581 w 1299581"/>
              <a:gd name="connsiteY37" fmla="*/ 446706 h 1237611"/>
              <a:gd name="connsiteX38" fmla="*/ 1268459 w 1299581"/>
              <a:gd name="connsiteY38" fmla="*/ 449890 h 1237611"/>
              <a:gd name="connsiteX39" fmla="*/ 1226980 w 1299581"/>
              <a:gd name="connsiteY39" fmla="*/ 445646 h 1237611"/>
              <a:gd name="connsiteX40" fmla="*/ 1166648 w 1299581"/>
              <a:gd name="connsiteY40" fmla="*/ 415468 h 1237611"/>
              <a:gd name="connsiteX41" fmla="*/ 1061067 w 1299581"/>
              <a:gd name="connsiteY41" fmla="*/ 400379 h 1237611"/>
              <a:gd name="connsiteX42" fmla="*/ 966798 w 1299581"/>
              <a:gd name="connsiteY42" fmla="*/ 366428 h 1237611"/>
              <a:gd name="connsiteX43" fmla="*/ 921549 w 1299581"/>
              <a:gd name="connsiteY43" fmla="*/ 147634 h 1237611"/>
              <a:gd name="connsiteX44" fmla="*/ 891383 w 1299581"/>
              <a:gd name="connsiteY44" fmla="*/ 53326 h 1237611"/>
              <a:gd name="connsiteX45" fmla="*/ 797114 w 1299581"/>
              <a:gd name="connsiteY45" fmla="*/ 15603 h 1237611"/>
              <a:gd name="connsiteX46" fmla="*/ 585321 w 1299581"/>
              <a:gd name="connsiteY46" fmla="*/ 0 h 1237611"/>
              <a:gd name="connsiteX47" fmla="*/ 682504 w 1299581"/>
              <a:gd name="connsiteY47" fmla="*/ 0 h 1237611"/>
              <a:gd name="connsiteX48" fmla="*/ 682964 w 1299581"/>
              <a:gd name="connsiteY48" fmla="*/ 1315 h 1237611"/>
              <a:gd name="connsiteX49" fmla="*/ 705607 w 1299581"/>
              <a:gd name="connsiteY49" fmla="*/ 20183 h 1237611"/>
              <a:gd name="connsiteX50" fmla="*/ 822593 w 1299581"/>
              <a:gd name="connsiteY50" fmla="*/ 65467 h 1237611"/>
              <a:gd name="connsiteX51" fmla="*/ 856557 w 1299581"/>
              <a:gd name="connsiteY51" fmla="*/ 178676 h 1237611"/>
              <a:gd name="connsiteX52" fmla="*/ 905616 w 1299581"/>
              <a:gd name="connsiteY52" fmla="*/ 446604 h 1237611"/>
              <a:gd name="connsiteX53" fmla="*/ 1022603 w 1299581"/>
              <a:gd name="connsiteY53" fmla="*/ 488114 h 1237611"/>
              <a:gd name="connsiteX54" fmla="*/ 1150910 w 1299581"/>
              <a:gd name="connsiteY54" fmla="*/ 506982 h 1237611"/>
              <a:gd name="connsiteX55" fmla="*/ 1222612 w 1299581"/>
              <a:gd name="connsiteY55" fmla="*/ 544719 h 1237611"/>
              <a:gd name="connsiteX56" fmla="*/ 1273558 w 1299581"/>
              <a:gd name="connsiteY56" fmla="*/ 550379 h 1237611"/>
              <a:gd name="connsiteX57" fmla="*/ 1299581 w 1299581"/>
              <a:gd name="connsiteY57" fmla="*/ 547488 h 1237611"/>
              <a:gd name="connsiteX58" fmla="*/ 1299581 w 1299581"/>
              <a:gd name="connsiteY58" fmla="*/ 646140 h 1237611"/>
              <a:gd name="connsiteX59" fmla="*/ 1281840 w 1299581"/>
              <a:gd name="connsiteY59" fmla="*/ 647857 h 1237611"/>
              <a:gd name="connsiteX60" fmla="*/ 1223339 w 1299581"/>
              <a:gd name="connsiteY60" fmla="*/ 642195 h 1237611"/>
              <a:gd name="connsiteX61" fmla="*/ 1136531 w 1299581"/>
              <a:gd name="connsiteY61" fmla="*/ 596900 h 1237611"/>
              <a:gd name="connsiteX62" fmla="*/ 989335 w 1299581"/>
              <a:gd name="connsiteY62" fmla="*/ 574253 h 1237611"/>
              <a:gd name="connsiteX63" fmla="*/ 849687 w 1299581"/>
              <a:gd name="connsiteY63" fmla="*/ 525183 h 1237611"/>
              <a:gd name="connsiteX64" fmla="*/ 793073 w 1299581"/>
              <a:gd name="connsiteY64" fmla="*/ 208120 h 1237611"/>
              <a:gd name="connsiteX65" fmla="*/ 751556 w 1299581"/>
              <a:gd name="connsiteY65" fmla="*/ 76010 h 1237611"/>
              <a:gd name="connsiteX66" fmla="*/ 611909 w 1299581"/>
              <a:gd name="connsiteY66" fmla="*/ 23166 h 1237611"/>
              <a:gd name="connsiteX67" fmla="*/ 585489 w 1299581"/>
              <a:gd name="connsiteY67" fmla="*/ 519 h 1237611"/>
              <a:gd name="connsiteX68" fmla="*/ 391203 w 1299581"/>
              <a:gd name="connsiteY68" fmla="*/ 0 h 1237611"/>
              <a:gd name="connsiteX69" fmla="*/ 487697 w 1299581"/>
              <a:gd name="connsiteY69" fmla="*/ 0 h 1237611"/>
              <a:gd name="connsiteX70" fmla="*/ 488005 w 1299581"/>
              <a:gd name="connsiteY70" fmla="*/ 1027 h 1237611"/>
              <a:gd name="connsiteX71" fmla="*/ 521954 w 1299581"/>
              <a:gd name="connsiteY71" fmla="*/ 31217 h 1237611"/>
              <a:gd name="connsiteX72" fmla="*/ 684158 w 1299581"/>
              <a:gd name="connsiteY72" fmla="*/ 87824 h 1237611"/>
              <a:gd name="connsiteX73" fmla="*/ 729424 w 1299581"/>
              <a:gd name="connsiteY73" fmla="*/ 238777 h 1237611"/>
              <a:gd name="connsiteX74" fmla="*/ 789779 w 1299581"/>
              <a:gd name="connsiteY74" fmla="*/ 604836 h 1237611"/>
              <a:gd name="connsiteX75" fmla="*/ 951983 w 1299581"/>
              <a:gd name="connsiteY75" fmla="*/ 661444 h 1237611"/>
              <a:gd name="connsiteX76" fmla="*/ 1121731 w 1299581"/>
              <a:gd name="connsiteY76" fmla="*/ 687860 h 1237611"/>
              <a:gd name="connsiteX77" fmla="*/ 1219808 w 1299581"/>
              <a:gd name="connsiteY77" fmla="*/ 736920 h 1237611"/>
              <a:gd name="connsiteX78" fmla="*/ 1287707 w 1299581"/>
              <a:gd name="connsiteY78" fmla="*/ 747298 h 1237611"/>
              <a:gd name="connsiteX79" fmla="*/ 1299581 w 1299581"/>
              <a:gd name="connsiteY79" fmla="*/ 746143 h 1237611"/>
              <a:gd name="connsiteX80" fmla="*/ 1299581 w 1299581"/>
              <a:gd name="connsiteY80" fmla="*/ 844371 h 1237611"/>
              <a:gd name="connsiteX81" fmla="*/ 1294968 w 1299581"/>
              <a:gd name="connsiteY81" fmla="*/ 844775 h 1237611"/>
              <a:gd name="connsiteX82" fmla="*/ 1219513 w 1299581"/>
              <a:gd name="connsiteY82" fmla="*/ 834395 h 1237611"/>
              <a:gd name="connsiteX83" fmla="*/ 1106331 w 1299581"/>
              <a:gd name="connsiteY83" fmla="*/ 777777 h 1237611"/>
              <a:gd name="connsiteX84" fmla="*/ 913920 w 1299581"/>
              <a:gd name="connsiteY84" fmla="*/ 747581 h 1237611"/>
              <a:gd name="connsiteX85" fmla="*/ 732828 w 1299581"/>
              <a:gd name="connsiteY85" fmla="*/ 683415 h 1237611"/>
              <a:gd name="connsiteX86" fmla="*/ 668692 w 1299581"/>
              <a:gd name="connsiteY86" fmla="*/ 268219 h 1237611"/>
              <a:gd name="connsiteX87" fmla="*/ 612100 w 1299581"/>
              <a:gd name="connsiteY87" fmla="*/ 98366 h 1237611"/>
              <a:gd name="connsiteX88" fmla="*/ 431008 w 1299581"/>
              <a:gd name="connsiteY88" fmla="*/ 34200 h 1237611"/>
              <a:gd name="connsiteX89" fmla="*/ 393281 w 1299581"/>
              <a:gd name="connsiteY89" fmla="*/ 4004 h 1237611"/>
              <a:gd name="connsiteX90" fmla="*/ 193953 w 1299581"/>
              <a:gd name="connsiteY90" fmla="*/ 0 h 1237611"/>
              <a:gd name="connsiteX91" fmla="*/ 292457 w 1299581"/>
              <a:gd name="connsiteY91" fmla="*/ 0 h 1237611"/>
              <a:gd name="connsiteX92" fmla="*/ 294213 w 1299581"/>
              <a:gd name="connsiteY92" fmla="*/ 4804 h 1237611"/>
              <a:gd name="connsiteX93" fmla="*/ 335730 w 1299581"/>
              <a:gd name="connsiteY93" fmla="*/ 38779 h 1237611"/>
              <a:gd name="connsiteX94" fmla="*/ 543316 w 1299581"/>
              <a:gd name="connsiteY94" fmla="*/ 110505 h 1237611"/>
              <a:gd name="connsiteX95" fmla="*/ 603705 w 1299581"/>
              <a:gd name="connsiteY95" fmla="*/ 299258 h 1237611"/>
              <a:gd name="connsiteX96" fmla="*/ 671643 w 1299581"/>
              <a:gd name="connsiteY96" fmla="*/ 763590 h 1237611"/>
              <a:gd name="connsiteX97" fmla="*/ 875455 w 1299581"/>
              <a:gd name="connsiteY97" fmla="*/ 835316 h 1237611"/>
              <a:gd name="connsiteX98" fmla="*/ 1090590 w 1299581"/>
              <a:gd name="connsiteY98" fmla="*/ 869292 h 1237611"/>
              <a:gd name="connsiteX99" fmla="*/ 1215142 w 1299581"/>
              <a:gd name="connsiteY99" fmla="*/ 933468 h 1237611"/>
              <a:gd name="connsiteX100" fmla="*/ 1299581 w 1299581"/>
              <a:gd name="connsiteY100" fmla="*/ 943790 h 1237611"/>
              <a:gd name="connsiteX101" fmla="*/ 1299581 w 1299581"/>
              <a:gd name="connsiteY101" fmla="*/ 1041694 h 1237611"/>
              <a:gd name="connsiteX102" fmla="*/ 1215385 w 1299581"/>
              <a:gd name="connsiteY102" fmla="*/ 1030956 h 1237611"/>
              <a:gd name="connsiteX103" fmla="*/ 1075792 w 1299581"/>
              <a:gd name="connsiteY103" fmla="*/ 959275 h 1237611"/>
              <a:gd name="connsiteX104" fmla="*/ 838105 w 1299581"/>
              <a:gd name="connsiteY104" fmla="*/ 921549 h 1237611"/>
              <a:gd name="connsiteX105" fmla="*/ 615509 w 1299581"/>
              <a:gd name="connsiteY105" fmla="*/ 842324 h 1237611"/>
              <a:gd name="connsiteX106" fmla="*/ 540053 w 1299581"/>
              <a:gd name="connsiteY106" fmla="*/ 333018 h 1237611"/>
              <a:gd name="connsiteX107" fmla="*/ 475916 w 1299581"/>
              <a:gd name="connsiteY107" fmla="*/ 117977 h 1237611"/>
              <a:gd name="connsiteX108" fmla="*/ 245774 w 1299581"/>
              <a:gd name="connsiteY108" fmla="*/ 46297 h 1237611"/>
              <a:gd name="connsiteX109" fmla="*/ 196728 w 1299581"/>
              <a:gd name="connsiteY109" fmla="*/ 8571 h 1237611"/>
              <a:gd name="connsiteX110" fmla="*/ 0 w 1299581"/>
              <a:gd name="connsiteY110" fmla="*/ 0 h 1237611"/>
              <a:gd name="connsiteX111" fmla="*/ 96752 w 1299581"/>
              <a:gd name="connsiteY111" fmla="*/ 0 h 1237611"/>
              <a:gd name="connsiteX112" fmla="*/ 99244 w 1299581"/>
              <a:gd name="connsiteY112" fmla="*/ 8289 h 1237611"/>
              <a:gd name="connsiteX113" fmla="*/ 152046 w 1299581"/>
              <a:gd name="connsiteY113" fmla="*/ 49813 h 1237611"/>
              <a:gd name="connsiteX114" fmla="*/ 404740 w 1299581"/>
              <a:gd name="connsiteY114" fmla="*/ 129086 h 1237611"/>
              <a:gd name="connsiteX115" fmla="*/ 476400 w 1299581"/>
              <a:gd name="connsiteY115" fmla="*/ 363132 h 1237611"/>
              <a:gd name="connsiteX116" fmla="*/ 555603 w 1299581"/>
              <a:gd name="connsiteY116" fmla="*/ 921821 h 1237611"/>
              <a:gd name="connsiteX117" fmla="*/ 800754 w 1299581"/>
              <a:gd name="connsiteY117" fmla="*/ 1008645 h 1237611"/>
              <a:gd name="connsiteX118" fmla="*/ 1060992 w 1299581"/>
              <a:gd name="connsiteY118" fmla="*/ 1050169 h 1237611"/>
              <a:gd name="connsiteX119" fmla="*/ 1211855 w 1299581"/>
              <a:gd name="connsiteY119" fmla="*/ 1129442 h 1237611"/>
              <a:gd name="connsiteX120" fmla="*/ 1264892 w 1299581"/>
              <a:gd name="connsiteY120" fmla="*/ 1139528 h 1237611"/>
              <a:gd name="connsiteX121" fmla="*/ 1299581 w 1299581"/>
              <a:gd name="connsiteY121" fmla="*/ 1141312 h 1237611"/>
              <a:gd name="connsiteX122" fmla="*/ 1299581 w 1299581"/>
              <a:gd name="connsiteY122" fmla="*/ 1237611 h 1237611"/>
              <a:gd name="connsiteX123" fmla="*/ 1267712 w 1299581"/>
              <a:gd name="connsiteY123" fmla="*/ 1235420 h 1237611"/>
              <a:gd name="connsiteX124" fmla="*/ 1211771 w 1299581"/>
              <a:gd name="connsiteY124" fmla="*/ 1223158 h 1237611"/>
              <a:gd name="connsiteX125" fmla="*/ 1045775 w 1299581"/>
              <a:gd name="connsiteY125" fmla="*/ 1140154 h 1237611"/>
              <a:gd name="connsiteX126" fmla="*/ 762826 w 1299581"/>
              <a:gd name="connsiteY126" fmla="*/ 1094879 h 1237611"/>
              <a:gd name="connsiteX127" fmla="*/ 498741 w 1299581"/>
              <a:gd name="connsiteY127" fmla="*/ 1000557 h 1237611"/>
              <a:gd name="connsiteX128" fmla="*/ 411970 w 1299581"/>
              <a:gd name="connsiteY128" fmla="*/ 393119 h 1237611"/>
              <a:gd name="connsiteX129" fmla="*/ 336517 w 1299581"/>
              <a:gd name="connsiteY129" fmla="*/ 140335 h 1237611"/>
              <a:gd name="connsiteX130" fmla="*/ 61113 w 1299581"/>
              <a:gd name="connsiteY130" fmla="*/ 53558 h 1237611"/>
              <a:gd name="connsiteX131" fmla="*/ 4524 w 1299581"/>
              <a:gd name="connsiteY131" fmla="*/ 8283 h 1237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</a:cxnLst>
            <a:rect l="l" t="t" r="r" b="b"/>
            <a:pathLst>
              <a:path w="1299581" h="1237611">
                <a:moveTo>
                  <a:pt x="1168601" y="0"/>
                </a:moveTo>
                <a:lnTo>
                  <a:pt x="1297778" y="0"/>
                </a:lnTo>
                <a:lnTo>
                  <a:pt x="1295952" y="15504"/>
                </a:lnTo>
                <a:cubicBezTo>
                  <a:pt x="1287286" y="39911"/>
                  <a:pt x="1263233" y="56889"/>
                  <a:pt x="1234936" y="56889"/>
                </a:cubicBezTo>
                <a:cubicBezTo>
                  <a:pt x="1206638" y="56889"/>
                  <a:pt x="1182585" y="39911"/>
                  <a:pt x="1172327" y="17096"/>
                </a:cubicBezTo>
                <a:close/>
                <a:moveTo>
                  <a:pt x="978739" y="0"/>
                </a:moveTo>
                <a:lnTo>
                  <a:pt x="1074679" y="0"/>
                </a:lnTo>
                <a:lnTo>
                  <a:pt x="1075509" y="830"/>
                </a:lnTo>
                <a:cubicBezTo>
                  <a:pt x="1083073" y="8398"/>
                  <a:pt x="1094418" y="12182"/>
                  <a:pt x="1098200" y="19749"/>
                </a:cubicBezTo>
                <a:cubicBezTo>
                  <a:pt x="1105764" y="31100"/>
                  <a:pt x="1105764" y="42452"/>
                  <a:pt x="1113328" y="53803"/>
                </a:cubicBezTo>
                <a:cubicBezTo>
                  <a:pt x="1120892" y="80289"/>
                  <a:pt x="1113328" y="106775"/>
                  <a:pt x="1139801" y="125694"/>
                </a:cubicBezTo>
                <a:cubicBezTo>
                  <a:pt x="1151147" y="133262"/>
                  <a:pt x="1162493" y="137045"/>
                  <a:pt x="1173839" y="140829"/>
                </a:cubicBezTo>
                <a:cubicBezTo>
                  <a:pt x="1185184" y="140829"/>
                  <a:pt x="1196530" y="144613"/>
                  <a:pt x="1211658" y="148397"/>
                </a:cubicBezTo>
                <a:cubicBezTo>
                  <a:pt x="1219221" y="148397"/>
                  <a:pt x="1226785" y="155964"/>
                  <a:pt x="1234349" y="155964"/>
                </a:cubicBezTo>
                <a:cubicBezTo>
                  <a:pt x="1241913" y="155964"/>
                  <a:pt x="1253259" y="155964"/>
                  <a:pt x="1260822" y="152180"/>
                </a:cubicBezTo>
                <a:cubicBezTo>
                  <a:pt x="1268386" y="152180"/>
                  <a:pt x="1275950" y="152180"/>
                  <a:pt x="1283514" y="148397"/>
                </a:cubicBezTo>
                <a:lnTo>
                  <a:pt x="1299581" y="141029"/>
                </a:lnTo>
                <a:lnTo>
                  <a:pt x="1299581" y="244453"/>
                </a:lnTo>
                <a:lnTo>
                  <a:pt x="1276084" y="249671"/>
                </a:lnTo>
                <a:cubicBezTo>
                  <a:pt x="1260992" y="253442"/>
                  <a:pt x="1245900" y="253442"/>
                  <a:pt x="1230807" y="249671"/>
                </a:cubicBezTo>
                <a:cubicBezTo>
                  <a:pt x="1219488" y="249671"/>
                  <a:pt x="1208169" y="242130"/>
                  <a:pt x="1196850" y="238359"/>
                </a:cubicBezTo>
                <a:cubicBezTo>
                  <a:pt x="1177985" y="230817"/>
                  <a:pt x="1155347" y="230817"/>
                  <a:pt x="1136482" y="227046"/>
                </a:cubicBezTo>
                <a:cubicBezTo>
                  <a:pt x="1117616" y="223276"/>
                  <a:pt x="1098751" y="219505"/>
                  <a:pt x="1079886" y="204422"/>
                </a:cubicBezTo>
                <a:cubicBezTo>
                  <a:pt x="1042156" y="174255"/>
                  <a:pt x="1064794" y="125235"/>
                  <a:pt x="1049702" y="83756"/>
                </a:cubicBezTo>
                <a:cubicBezTo>
                  <a:pt x="1042156" y="68673"/>
                  <a:pt x="1042156" y="46048"/>
                  <a:pt x="1030837" y="30965"/>
                </a:cubicBezTo>
                <a:cubicBezTo>
                  <a:pt x="1019517" y="15882"/>
                  <a:pt x="996879" y="15882"/>
                  <a:pt x="981787" y="4569"/>
                </a:cubicBezTo>
                <a:close/>
                <a:moveTo>
                  <a:pt x="781518" y="0"/>
                </a:moveTo>
                <a:lnTo>
                  <a:pt x="878992" y="0"/>
                </a:lnTo>
                <a:lnTo>
                  <a:pt x="890841" y="11862"/>
                </a:lnTo>
                <a:cubicBezTo>
                  <a:pt x="913486" y="23198"/>
                  <a:pt x="943679" y="23198"/>
                  <a:pt x="962550" y="42091"/>
                </a:cubicBezTo>
                <a:cubicBezTo>
                  <a:pt x="977646" y="60984"/>
                  <a:pt x="973872" y="91212"/>
                  <a:pt x="985195" y="113884"/>
                </a:cubicBezTo>
                <a:cubicBezTo>
                  <a:pt x="1007840" y="170562"/>
                  <a:pt x="966324" y="242356"/>
                  <a:pt x="1022936" y="283920"/>
                </a:cubicBezTo>
                <a:cubicBezTo>
                  <a:pt x="1045581" y="302813"/>
                  <a:pt x="1072000" y="310370"/>
                  <a:pt x="1098419" y="314149"/>
                </a:cubicBezTo>
                <a:cubicBezTo>
                  <a:pt x="1124838" y="317927"/>
                  <a:pt x="1155031" y="317927"/>
                  <a:pt x="1181450" y="325484"/>
                </a:cubicBezTo>
                <a:cubicBezTo>
                  <a:pt x="1196547" y="333042"/>
                  <a:pt x="1211644" y="348156"/>
                  <a:pt x="1230514" y="348156"/>
                </a:cubicBezTo>
                <a:cubicBezTo>
                  <a:pt x="1249385" y="355713"/>
                  <a:pt x="1272030" y="351934"/>
                  <a:pt x="1290901" y="348156"/>
                </a:cubicBezTo>
                <a:lnTo>
                  <a:pt x="1299581" y="346734"/>
                </a:lnTo>
                <a:lnTo>
                  <a:pt x="1299581" y="446706"/>
                </a:lnTo>
                <a:lnTo>
                  <a:pt x="1268459" y="449890"/>
                </a:lnTo>
                <a:cubicBezTo>
                  <a:pt x="1254319" y="450362"/>
                  <a:pt x="1240178" y="449419"/>
                  <a:pt x="1226980" y="445646"/>
                </a:cubicBezTo>
                <a:cubicBezTo>
                  <a:pt x="1204356" y="445646"/>
                  <a:pt x="1189273" y="426785"/>
                  <a:pt x="1166648" y="415468"/>
                </a:cubicBezTo>
                <a:cubicBezTo>
                  <a:pt x="1132711" y="404151"/>
                  <a:pt x="1095004" y="404151"/>
                  <a:pt x="1061067" y="400379"/>
                </a:cubicBezTo>
                <a:cubicBezTo>
                  <a:pt x="1027130" y="392834"/>
                  <a:pt x="993194" y="385289"/>
                  <a:pt x="966798" y="366428"/>
                </a:cubicBezTo>
                <a:cubicBezTo>
                  <a:pt x="895154" y="309843"/>
                  <a:pt x="951715" y="215536"/>
                  <a:pt x="921549" y="147634"/>
                </a:cubicBezTo>
                <a:cubicBezTo>
                  <a:pt x="910237" y="113683"/>
                  <a:pt x="914008" y="75960"/>
                  <a:pt x="891383" y="53326"/>
                </a:cubicBezTo>
                <a:cubicBezTo>
                  <a:pt x="868759" y="26920"/>
                  <a:pt x="831051" y="26920"/>
                  <a:pt x="797114" y="15603"/>
                </a:cubicBezTo>
                <a:close/>
                <a:moveTo>
                  <a:pt x="585321" y="0"/>
                </a:moveTo>
                <a:lnTo>
                  <a:pt x="682504" y="0"/>
                </a:lnTo>
                <a:lnTo>
                  <a:pt x="682964" y="1315"/>
                </a:lnTo>
                <a:cubicBezTo>
                  <a:pt x="686738" y="8863"/>
                  <a:pt x="694286" y="16410"/>
                  <a:pt x="705607" y="20183"/>
                </a:cubicBezTo>
                <a:cubicBezTo>
                  <a:pt x="743344" y="35278"/>
                  <a:pt x="792403" y="35278"/>
                  <a:pt x="822593" y="65467"/>
                </a:cubicBezTo>
                <a:cubicBezTo>
                  <a:pt x="845236" y="91882"/>
                  <a:pt x="841462" y="140940"/>
                  <a:pt x="856557" y="178676"/>
                </a:cubicBezTo>
                <a:cubicBezTo>
                  <a:pt x="890521" y="261696"/>
                  <a:pt x="818820" y="378679"/>
                  <a:pt x="905616" y="446604"/>
                </a:cubicBezTo>
                <a:cubicBezTo>
                  <a:pt x="943354" y="473020"/>
                  <a:pt x="981091" y="480567"/>
                  <a:pt x="1022603" y="488114"/>
                </a:cubicBezTo>
                <a:cubicBezTo>
                  <a:pt x="1067888" y="491888"/>
                  <a:pt x="1109399" y="491888"/>
                  <a:pt x="1150910" y="506982"/>
                </a:cubicBezTo>
                <a:cubicBezTo>
                  <a:pt x="1177327" y="518303"/>
                  <a:pt x="1196196" y="540945"/>
                  <a:pt x="1222612" y="544719"/>
                </a:cubicBezTo>
                <a:cubicBezTo>
                  <a:pt x="1239594" y="548493"/>
                  <a:pt x="1256576" y="550379"/>
                  <a:pt x="1273558" y="550379"/>
                </a:cubicBezTo>
                <a:lnTo>
                  <a:pt x="1299581" y="547488"/>
                </a:lnTo>
                <a:lnTo>
                  <a:pt x="1299581" y="646140"/>
                </a:lnTo>
                <a:lnTo>
                  <a:pt x="1281840" y="647857"/>
                </a:lnTo>
                <a:cubicBezTo>
                  <a:pt x="1262025" y="647857"/>
                  <a:pt x="1242210" y="645970"/>
                  <a:pt x="1223339" y="642195"/>
                </a:cubicBezTo>
                <a:cubicBezTo>
                  <a:pt x="1193145" y="638420"/>
                  <a:pt x="1166725" y="611998"/>
                  <a:pt x="1136531" y="596900"/>
                </a:cubicBezTo>
                <a:cubicBezTo>
                  <a:pt x="1087466" y="578027"/>
                  <a:pt x="1038400" y="578027"/>
                  <a:pt x="989335" y="574253"/>
                </a:cubicBezTo>
                <a:cubicBezTo>
                  <a:pt x="936495" y="566704"/>
                  <a:pt x="891204" y="555380"/>
                  <a:pt x="849687" y="525183"/>
                </a:cubicBezTo>
                <a:cubicBezTo>
                  <a:pt x="747782" y="445917"/>
                  <a:pt x="834590" y="306259"/>
                  <a:pt x="793073" y="208120"/>
                </a:cubicBezTo>
                <a:cubicBezTo>
                  <a:pt x="777976" y="162825"/>
                  <a:pt x="781750" y="109981"/>
                  <a:pt x="751556" y="76010"/>
                </a:cubicBezTo>
                <a:cubicBezTo>
                  <a:pt x="717588" y="38264"/>
                  <a:pt x="660974" y="42039"/>
                  <a:pt x="611909" y="23166"/>
                </a:cubicBezTo>
                <a:cubicBezTo>
                  <a:pt x="600586" y="19391"/>
                  <a:pt x="593037" y="8068"/>
                  <a:pt x="585489" y="519"/>
                </a:cubicBezTo>
                <a:close/>
                <a:moveTo>
                  <a:pt x="391203" y="0"/>
                </a:moveTo>
                <a:lnTo>
                  <a:pt x="487697" y="0"/>
                </a:lnTo>
                <a:lnTo>
                  <a:pt x="488005" y="1027"/>
                </a:lnTo>
                <a:cubicBezTo>
                  <a:pt x="495549" y="12348"/>
                  <a:pt x="506865" y="23670"/>
                  <a:pt x="521954" y="31217"/>
                </a:cubicBezTo>
                <a:cubicBezTo>
                  <a:pt x="574765" y="50086"/>
                  <a:pt x="646436" y="46312"/>
                  <a:pt x="684158" y="87824"/>
                </a:cubicBezTo>
                <a:cubicBezTo>
                  <a:pt x="718108" y="125562"/>
                  <a:pt x="710563" y="185943"/>
                  <a:pt x="729424" y="238777"/>
                </a:cubicBezTo>
                <a:cubicBezTo>
                  <a:pt x="778463" y="351991"/>
                  <a:pt x="672842" y="514265"/>
                  <a:pt x="789779" y="604836"/>
                </a:cubicBezTo>
                <a:cubicBezTo>
                  <a:pt x="838818" y="642575"/>
                  <a:pt x="895400" y="653896"/>
                  <a:pt x="951983" y="661444"/>
                </a:cubicBezTo>
                <a:cubicBezTo>
                  <a:pt x="1008566" y="668991"/>
                  <a:pt x="1068921" y="665217"/>
                  <a:pt x="1121731" y="687860"/>
                </a:cubicBezTo>
                <a:cubicBezTo>
                  <a:pt x="1159453" y="702956"/>
                  <a:pt x="1185858" y="733146"/>
                  <a:pt x="1219808" y="736920"/>
                </a:cubicBezTo>
                <a:cubicBezTo>
                  <a:pt x="1242441" y="744468"/>
                  <a:pt x="1265074" y="747298"/>
                  <a:pt x="1287707" y="747298"/>
                </a:cubicBezTo>
                <a:lnTo>
                  <a:pt x="1299581" y="746143"/>
                </a:lnTo>
                <a:lnTo>
                  <a:pt x="1299581" y="844371"/>
                </a:lnTo>
                <a:lnTo>
                  <a:pt x="1294968" y="844775"/>
                </a:lnTo>
                <a:cubicBezTo>
                  <a:pt x="1269502" y="844775"/>
                  <a:pt x="1244036" y="841944"/>
                  <a:pt x="1219513" y="834395"/>
                </a:cubicBezTo>
                <a:cubicBezTo>
                  <a:pt x="1178013" y="830621"/>
                  <a:pt x="1147831" y="796650"/>
                  <a:pt x="1106331" y="777777"/>
                </a:cubicBezTo>
                <a:cubicBezTo>
                  <a:pt x="1045967" y="755130"/>
                  <a:pt x="978057" y="755130"/>
                  <a:pt x="913920" y="747581"/>
                </a:cubicBezTo>
                <a:cubicBezTo>
                  <a:pt x="849784" y="740032"/>
                  <a:pt x="785647" y="724934"/>
                  <a:pt x="732828" y="683415"/>
                </a:cubicBezTo>
                <a:cubicBezTo>
                  <a:pt x="600782" y="581503"/>
                  <a:pt x="717737" y="396552"/>
                  <a:pt x="668692" y="268219"/>
                </a:cubicBezTo>
                <a:cubicBezTo>
                  <a:pt x="642282" y="211602"/>
                  <a:pt x="653601" y="139886"/>
                  <a:pt x="612100" y="98366"/>
                </a:cubicBezTo>
                <a:cubicBezTo>
                  <a:pt x="570600" y="49298"/>
                  <a:pt x="491372" y="56847"/>
                  <a:pt x="431008" y="34200"/>
                </a:cubicBezTo>
                <a:cubicBezTo>
                  <a:pt x="412145" y="26651"/>
                  <a:pt x="400826" y="15327"/>
                  <a:pt x="393281" y="4004"/>
                </a:cubicBezTo>
                <a:close/>
                <a:moveTo>
                  <a:pt x="193953" y="0"/>
                </a:moveTo>
                <a:lnTo>
                  <a:pt x="292457" y="0"/>
                </a:lnTo>
                <a:lnTo>
                  <a:pt x="294213" y="4804"/>
                </a:lnTo>
                <a:cubicBezTo>
                  <a:pt x="301761" y="19904"/>
                  <a:pt x="316858" y="31229"/>
                  <a:pt x="335730" y="38779"/>
                </a:cubicBezTo>
                <a:cubicBezTo>
                  <a:pt x="407442" y="65205"/>
                  <a:pt x="494251" y="57654"/>
                  <a:pt x="543316" y="110505"/>
                </a:cubicBezTo>
                <a:cubicBezTo>
                  <a:pt x="588608" y="155806"/>
                  <a:pt x="577285" y="235082"/>
                  <a:pt x="603705" y="299258"/>
                </a:cubicBezTo>
                <a:cubicBezTo>
                  <a:pt x="660320" y="442710"/>
                  <a:pt x="524445" y="650339"/>
                  <a:pt x="671643" y="763590"/>
                </a:cubicBezTo>
                <a:cubicBezTo>
                  <a:pt x="732032" y="808891"/>
                  <a:pt x="803743" y="823991"/>
                  <a:pt x="875455" y="835316"/>
                </a:cubicBezTo>
                <a:cubicBezTo>
                  <a:pt x="947167" y="842866"/>
                  <a:pt x="1022653" y="842866"/>
                  <a:pt x="1090590" y="869292"/>
                </a:cubicBezTo>
                <a:cubicBezTo>
                  <a:pt x="1135882" y="888167"/>
                  <a:pt x="1169851" y="929693"/>
                  <a:pt x="1215142" y="933468"/>
                </a:cubicBezTo>
                <a:lnTo>
                  <a:pt x="1299581" y="943790"/>
                </a:lnTo>
                <a:lnTo>
                  <a:pt x="1299581" y="1041694"/>
                </a:lnTo>
                <a:lnTo>
                  <a:pt x="1215385" y="1030956"/>
                </a:lnTo>
                <a:cubicBezTo>
                  <a:pt x="1162566" y="1023410"/>
                  <a:pt x="1128611" y="978139"/>
                  <a:pt x="1075792" y="959275"/>
                </a:cubicBezTo>
                <a:cubicBezTo>
                  <a:pt x="1000335" y="929094"/>
                  <a:pt x="917334" y="929094"/>
                  <a:pt x="838105" y="921549"/>
                </a:cubicBezTo>
                <a:cubicBezTo>
                  <a:pt x="758876" y="910231"/>
                  <a:pt x="683420" y="895141"/>
                  <a:pt x="615509" y="842324"/>
                </a:cubicBezTo>
                <a:cubicBezTo>
                  <a:pt x="449506" y="717827"/>
                  <a:pt x="604191" y="487696"/>
                  <a:pt x="540053" y="333018"/>
                </a:cubicBezTo>
                <a:cubicBezTo>
                  <a:pt x="509871" y="261337"/>
                  <a:pt x="524962" y="170794"/>
                  <a:pt x="475916" y="117977"/>
                </a:cubicBezTo>
                <a:cubicBezTo>
                  <a:pt x="419324" y="61388"/>
                  <a:pt x="321231" y="72706"/>
                  <a:pt x="245774" y="46297"/>
                </a:cubicBezTo>
                <a:cubicBezTo>
                  <a:pt x="223138" y="34979"/>
                  <a:pt x="208046" y="23661"/>
                  <a:pt x="196728" y="8571"/>
                </a:cubicBezTo>
                <a:close/>
                <a:moveTo>
                  <a:pt x="0" y="0"/>
                </a:moveTo>
                <a:lnTo>
                  <a:pt x="96752" y="0"/>
                </a:lnTo>
                <a:lnTo>
                  <a:pt x="99244" y="8289"/>
                </a:lnTo>
                <a:cubicBezTo>
                  <a:pt x="110558" y="23389"/>
                  <a:pt x="129416" y="38488"/>
                  <a:pt x="152046" y="49813"/>
                </a:cubicBezTo>
                <a:cubicBezTo>
                  <a:pt x="238792" y="80012"/>
                  <a:pt x="344395" y="68688"/>
                  <a:pt x="404740" y="129086"/>
                </a:cubicBezTo>
                <a:cubicBezTo>
                  <a:pt x="457542" y="185710"/>
                  <a:pt x="446228" y="283858"/>
                  <a:pt x="476400" y="363132"/>
                </a:cubicBezTo>
                <a:cubicBezTo>
                  <a:pt x="544288" y="536779"/>
                  <a:pt x="378339" y="785924"/>
                  <a:pt x="555603" y="921821"/>
                </a:cubicBezTo>
                <a:cubicBezTo>
                  <a:pt x="631034" y="978445"/>
                  <a:pt x="714008" y="997320"/>
                  <a:pt x="800754" y="1008645"/>
                </a:cubicBezTo>
                <a:cubicBezTo>
                  <a:pt x="887500" y="1016195"/>
                  <a:pt x="978018" y="1016195"/>
                  <a:pt x="1060992" y="1050169"/>
                </a:cubicBezTo>
                <a:cubicBezTo>
                  <a:pt x="1117566" y="1072819"/>
                  <a:pt x="1159053" y="1121893"/>
                  <a:pt x="1211855" y="1129442"/>
                </a:cubicBezTo>
                <a:cubicBezTo>
                  <a:pt x="1229770" y="1134161"/>
                  <a:pt x="1247449" y="1137464"/>
                  <a:pt x="1264892" y="1139528"/>
                </a:cubicBezTo>
                <a:lnTo>
                  <a:pt x="1299581" y="1141312"/>
                </a:lnTo>
                <a:lnTo>
                  <a:pt x="1299581" y="1237611"/>
                </a:lnTo>
                <a:lnTo>
                  <a:pt x="1267712" y="1235420"/>
                </a:lnTo>
                <a:cubicBezTo>
                  <a:pt x="1249262" y="1232826"/>
                  <a:pt x="1230634" y="1228817"/>
                  <a:pt x="1211771" y="1223158"/>
                </a:cubicBezTo>
                <a:cubicBezTo>
                  <a:pt x="1151409" y="1219385"/>
                  <a:pt x="1106137" y="1166564"/>
                  <a:pt x="1045775" y="1140154"/>
                </a:cubicBezTo>
                <a:cubicBezTo>
                  <a:pt x="955231" y="1106198"/>
                  <a:pt x="857142" y="1102425"/>
                  <a:pt x="762826" y="1094879"/>
                </a:cubicBezTo>
                <a:cubicBezTo>
                  <a:pt x="668510" y="1083560"/>
                  <a:pt x="577966" y="1064696"/>
                  <a:pt x="498741" y="1000557"/>
                </a:cubicBezTo>
                <a:cubicBezTo>
                  <a:pt x="302563" y="853413"/>
                  <a:pt x="476105" y="585537"/>
                  <a:pt x="411970" y="393119"/>
                </a:cubicBezTo>
                <a:cubicBezTo>
                  <a:pt x="374243" y="310115"/>
                  <a:pt x="396879" y="200701"/>
                  <a:pt x="336517" y="140335"/>
                </a:cubicBezTo>
                <a:cubicBezTo>
                  <a:pt x="272382" y="68650"/>
                  <a:pt x="151657" y="83741"/>
                  <a:pt x="61113" y="53558"/>
                </a:cubicBezTo>
                <a:cubicBezTo>
                  <a:pt x="34705" y="42239"/>
                  <a:pt x="15841" y="27148"/>
                  <a:pt x="4524" y="8283"/>
                </a:cubicBezTo>
                <a:close/>
              </a:path>
            </a:pathLst>
          </a:custGeom>
          <a:noFill/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!!triangle"/>
          <p:cNvGrpSpPr>
            <a:grpSpLocks noChangeAspect="1"/>
          </p:cNvGrpSpPr>
          <p:nvPr/>
        </p:nvGrpSpPr>
        <p:grpSpPr bwMode="auto">
          <a:xfrm rot="7997577">
            <a:off x="10925534" y="2839317"/>
            <a:ext cx="336156" cy="382180"/>
            <a:chOff x="771" y="-57"/>
            <a:chExt cx="1490" cy="1694"/>
          </a:xfrm>
        </p:grpSpPr>
        <p:sp>
          <p:nvSpPr>
            <p:cNvPr id="20" name="Freeform 20"/>
            <p:cNvSpPr/>
            <p:nvPr/>
          </p:nvSpPr>
          <p:spPr bwMode="auto">
            <a:xfrm>
              <a:off x="771" y="-57"/>
              <a:ext cx="855" cy="1694"/>
            </a:xfrm>
            <a:custGeom>
              <a:avLst/>
              <a:gdLst>
                <a:gd name="T0" fmla="*/ 0 w 855"/>
                <a:gd name="T1" fmla="*/ 1402 h 1694"/>
                <a:gd name="T2" fmla="*/ 855 w 855"/>
                <a:gd name="T3" fmla="*/ 1694 h 1694"/>
                <a:gd name="T4" fmla="*/ 855 w 855"/>
                <a:gd name="T5" fmla="*/ 0 h 1694"/>
                <a:gd name="T6" fmla="*/ 0 w 855"/>
                <a:gd name="T7" fmla="*/ 1402 h 1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5" h="1694">
                  <a:moveTo>
                    <a:pt x="0" y="1402"/>
                  </a:moveTo>
                  <a:lnTo>
                    <a:pt x="855" y="1694"/>
                  </a:lnTo>
                  <a:lnTo>
                    <a:pt x="855" y="0"/>
                  </a:lnTo>
                  <a:lnTo>
                    <a:pt x="0" y="1402"/>
                  </a:lnTo>
                  <a:close/>
                </a:path>
              </a:pathLst>
            </a:cu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1626" y="-57"/>
              <a:ext cx="635" cy="1694"/>
            </a:xfrm>
            <a:custGeom>
              <a:avLst/>
              <a:gdLst>
                <a:gd name="T0" fmla="*/ 635 w 635"/>
                <a:gd name="T1" fmla="*/ 1463 h 1694"/>
                <a:gd name="T2" fmla="*/ 0 w 635"/>
                <a:gd name="T3" fmla="*/ 0 h 1694"/>
                <a:gd name="T4" fmla="*/ 0 w 635"/>
                <a:gd name="T5" fmla="*/ 1694 h 1694"/>
                <a:gd name="T6" fmla="*/ 635 w 635"/>
                <a:gd name="T7" fmla="*/ 1463 h 1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5" h="1694">
                  <a:moveTo>
                    <a:pt x="635" y="1463"/>
                  </a:moveTo>
                  <a:lnTo>
                    <a:pt x="0" y="0"/>
                  </a:lnTo>
                  <a:lnTo>
                    <a:pt x="0" y="1694"/>
                  </a:lnTo>
                  <a:lnTo>
                    <a:pt x="635" y="1463"/>
                  </a:lnTo>
                  <a:close/>
                </a:path>
              </a:pathLst>
            </a:cu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22" name="!!triangle"/>
          <p:cNvGrpSpPr>
            <a:grpSpLocks noChangeAspect="1"/>
          </p:cNvGrpSpPr>
          <p:nvPr/>
        </p:nvGrpSpPr>
        <p:grpSpPr bwMode="auto">
          <a:xfrm rot="19383212">
            <a:off x="10925534" y="5237128"/>
            <a:ext cx="336156" cy="382180"/>
            <a:chOff x="771" y="-57"/>
            <a:chExt cx="1490" cy="1694"/>
          </a:xfrm>
        </p:grpSpPr>
        <p:sp>
          <p:nvSpPr>
            <p:cNvPr id="23" name="Freeform 20"/>
            <p:cNvSpPr/>
            <p:nvPr/>
          </p:nvSpPr>
          <p:spPr bwMode="auto">
            <a:xfrm>
              <a:off x="771" y="-57"/>
              <a:ext cx="855" cy="1694"/>
            </a:xfrm>
            <a:custGeom>
              <a:avLst/>
              <a:gdLst>
                <a:gd name="T0" fmla="*/ 0 w 855"/>
                <a:gd name="T1" fmla="*/ 1402 h 1694"/>
                <a:gd name="T2" fmla="*/ 855 w 855"/>
                <a:gd name="T3" fmla="*/ 1694 h 1694"/>
                <a:gd name="T4" fmla="*/ 855 w 855"/>
                <a:gd name="T5" fmla="*/ 0 h 1694"/>
                <a:gd name="T6" fmla="*/ 0 w 855"/>
                <a:gd name="T7" fmla="*/ 1402 h 1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5" h="1694">
                  <a:moveTo>
                    <a:pt x="0" y="1402"/>
                  </a:moveTo>
                  <a:lnTo>
                    <a:pt x="855" y="1694"/>
                  </a:lnTo>
                  <a:lnTo>
                    <a:pt x="855" y="0"/>
                  </a:lnTo>
                  <a:lnTo>
                    <a:pt x="0" y="1402"/>
                  </a:lnTo>
                  <a:close/>
                </a:path>
              </a:pathLst>
            </a:cu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4" name="Freeform 21"/>
            <p:cNvSpPr/>
            <p:nvPr/>
          </p:nvSpPr>
          <p:spPr bwMode="auto">
            <a:xfrm>
              <a:off x="1626" y="-57"/>
              <a:ext cx="635" cy="1694"/>
            </a:xfrm>
            <a:custGeom>
              <a:avLst/>
              <a:gdLst>
                <a:gd name="T0" fmla="*/ 635 w 635"/>
                <a:gd name="T1" fmla="*/ 1463 h 1694"/>
                <a:gd name="T2" fmla="*/ 0 w 635"/>
                <a:gd name="T3" fmla="*/ 0 h 1694"/>
                <a:gd name="T4" fmla="*/ 0 w 635"/>
                <a:gd name="T5" fmla="*/ 1694 h 1694"/>
                <a:gd name="T6" fmla="*/ 635 w 635"/>
                <a:gd name="T7" fmla="*/ 1463 h 1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5" h="1694">
                  <a:moveTo>
                    <a:pt x="635" y="1463"/>
                  </a:moveTo>
                  <a:lnTo>
                    <a:pt x="0" y="0"/>
                  </a:lnTo>
                  <a:lnTo>
                    <a:pt x="0" y="1694"/>
                  </a:lnTo>
                  <a:lnTo>
                    <a:pt x="635" y="1463"/>
                  </a:lnTo>
                  <a:close/>
                </a:path>
              </a:pathLst>
            </a:cu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25" name="!!角色设定"/>
          <p:cNvSpPr/>
          <p:nvPr/>
        </p:nvSpPr>
        <p:spPr>
          <a:xfrm>
            <a:off x="9640206" y="2502131"/>
            <a:ext cx="9956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SzPct val="25000"/>
            </a:pPr>
            <a:r>
              <a:rPr lang="zh-CN" altLang="en-US" sz="1600" dirty="0">
                <a:solidFill>
                  <a:schemeClr val="tx2"/>
                </a:solidFill>
                <a:latin typeface="幼圆" panose="02010509060101010101" charset="-122"/>
                <a:ea typeface="幼圆" panose="02010509060101010101" charset="-122"/>
                <a:cs typeface="Lato Black" panose="020F0502020204030203" pitchFamily="34" charset="0"/>
                <a:sym typeface="Source Sans Pro Black"/>
              </a:rPr>
              <a:t>角色设定</a:t>
            </a:r>
            <a:endParaRPr lang="zh-CN" altLang="en-US" sz="1600" dirty="0">
              <a:solidFill>
                <a:schemeClr val="tx2"/>
              </a:solidFill>
              <a:latin typeface="幼圆" panose="02010509060101010101" charset="-122"/>
              <a:ea typeface="幼圆" panose="02010509060101010101" charset="-122"/>
              <a:cs typeface="Lato Black" panose="020F0502020204030203" pitchFamily="34" charset="0"/>
              <a:sym typeface="Source Sans Pro Black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9371601" y="3652630"/>
            <a:ext cx="11988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SzPct val="25000"/>
            </a:pPr>
            <a:r>
              <a:rPr lang="zh-CN" altLang="id-ID" sz="1600" dirty="0">
                <a:solidFill>
                  <a:schemeClr val="tx2"/>
                </a:solidFill>
                <a:latin typeface="幼圆" panose="02010509060101010101" charset="-122"/>
                <a:ea typeface="幼圆" panose="02010509060101010101" charset="-122"/>
                <a:cs typeface="Lato Black" panose="020F0502020204030203" pitchFamily="34" charset="0"/>
                <a:sym typeface="Source Sans Pro Black"/>
              </a:rPr>
              <a:t>怪物和障碍</a:t>
            </a:r>
            <a:endParaRPr lang="zh-CN" altLang="id-ID" sz="1600" dirty="0">
              <a:solidFill>
                <a:schemeClr val="tx2"/>
              </a:solidFill>
              <a:latin typeface="幼圆" panose="02010509060101010101" charset="-122"/>
              <a:ea typeface="幼圆" panose="02010509060101010101" charset="-122"/>
              <a:cs typeface="Lato Black" panose="020F0502020204030203" pitchFamily="34" charset="0"/>
              <a:sym typeface="Source Sans Pro Black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8965201" y="4803195"/>
            <a:ext cx="1605280" cy="3371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SzPct val="25000"/>
            </a:pPr>
            <a:r>
              <a:rPr lang="zh-CN" altLang="en-US" sz="1600" dirty="0">
                <a:solidFill>
                  <a:schemeClr val="tx2"/>
                </a:solidFill>
                <a:latin typeface="幼圆" panose="02010509060101010101" charset="-122"/>
                <a:ea typeface="幼圆" panose="02010509060101010101" charset="-122"/>
                <a:cs typeface="+mj-lt"/>
                <a:sym typeface="Source Sans Pro Black"/>
              </a:rPr>
              <a:t>问题及解决方式</a:t>
            </a:r>
            <a:endParaRPr lang="zh-CN" altLang="en-US" sz="1600" dirty="0">
              <a:solidFill>
                <a:schemeClr val="tx2"/>
              </a:solidFill>
              <a:latin typeface="幼圆" panose="02010509060101010101" charset="-122"/>
              <a:ea typeface="幼圆" panose="02010509060101010101" charset="-122"/>
              <a:cs typeface="+mj-lt"/>
              <a:sym typeface="Source Sans Pro Black"/>
            </a:endParaRPr>
          </a:p>
        </p:txBody>
      </p:sp>
      <p:pic>
        <p:nvPicPr>
          <p:cNvPr id="29" name="Picture Placeholder 28" descr="C:\Users\24690\Desktop\map1.pngmap1"/>
          <p:cNvPicPr>
            <a:picLocks noGrp="1" noChangeAspect="1"/>
          </p:cNvPicPr>
          <p:nvPr>
            <p:ph type="pic" sz="quarter" idx="10"/>
          </p:nvPr>
        </p:nvPicPr>
        <p:blipFill>
          <a:blip r:embed="rId1">
            <a:lum bright="6000" contrast="-6000"/>
          </a:blip>
          <a:srcRect/>
          <a:stretch>
            <a:fillRect/>
          </a:stretch>
        </p:blipFill>
        <p:spPr>
          <a:xfrm>
            <a:off x="-635" y="-20955"/>
            <a:ext cx="12192635" cy="3697605"/>
          </a:xfrm>
        </p:spPr>
      </p:pic>
      <p:sp>
        <p:nvSpPr>
          <p:cNvPr id="32" name="Shape 231"/>
          <p:cNvSpPr txBox="1"/>
          <p:nvPr>
            <p:custDataLst>
              <p:tags r:id="rId2"/>
            </p:custDataLst>
          </p:nvPr>
        </p:nvSpPr>
        <p:spPr>
          <a:xfrm>
            <a:off x="1884045" y="2694305"/>
            <a:ext cx="2026920" cy="58928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zh-CN" altLang="en-US" sz="32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Lato Black" panose="020F0502020204030203" pitchFamily="34" charset="0"/>
                <a:sym typeface="+mn-ea"/>
              </a:rPr>
              <a:t>游戏</a:t>
            </a:r>
            <a:r>
              <a:rPr lang="zh-CN" altLang="en-US" sz="32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Lato Black" panose="020F0502020204030203" pitchFamily="34" charset="0"/>
                <a:sym typeface="+mn-ea"/>
              </a:rPr>
              <a:t>类型</a:t>
            </a:r>
            <a:endParaRPr lang="zh-CN" altLang="en-US" sz="32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Lato Black" panose="020F0502020204030203" pitchFamily="3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58420" y="6184265"/>
            <a:ext cx="1367790" cy="491490"/>
            <a:chOff x="0" y="8631"/>
            <a:chExt cx="2154" cy="774"/>
          </a:xfrm>
        </p:grpSpPr>
        <p:sp>
          <p:nvSpPr>
            <p:cNvPr id="27" name="Freeform 18"/>
            <p:cNvSpPr/>
            <p:nvPr/>
          </p:nvSpPr>
          <p:spPr bwMode="auto">
            <a:xfrm>
              <a:off x="718" y="9131"/>
              <a:ext cx="1437" cy="275"/>
            </a:xfrm>
            <a:custGeom>
              <a:avLst/>
              <a:gdLst>
                <a:gd name="T0" fmla="*/ 453 w 3219"/>
                <a:gd name="T1" fmla="*/ 624 h 624"/>
                <a:gd name="T2" fmla="*/ 0 w 3219"/>
                <a:gd name="T3" fmla="*/ 196 h 624"/>
                <a:gd name="T4" fmla="*/ 121 w 3219"/>
                <a:gd name="T5" fmla="*/ 58 h 624"/>
                <a:gd name="T6" fmla="*/ 453 w 3219"/>
                <a:gd name="T7" fmla="*/ 370 h 624"/>
                <a:gd name="T8" fmla="*/ 841 w 3219"/>
                <a:gd name="T9" fmla="*/ 0 h 624"/>
                <a:gd name="T10" fmla="*/ 1228 w 3219"/>
                <a:gd name="T11" fmla="*/ 370 h 624"/>
                <a:gd name="T12" fmla="*/ 1615 w 3219"/>
                <a:gd name="T13" fmla="*/ 0 h 624"/>
                <a:gd name="T14" fmla="*/ 2002 w 3219"/>
                <a:gd name="T15" fmla="*/ 370 h 624"/>
                <a:gd name="T16" fmla="*/ 2389 w 3219"/>
                <a:gd name="T17" fmla="*/ 0 h 624"/>
                <a:gd name="T18" fmla="*/ 2777 w 3219"/>
                <a:gd name="T19" fmla="*/ 370 h 624"/>
                <a:gd name="T20" fmla="*/ 3097 w 3219"/>
                <a:gd name="T21" fmla="*/ 58 h 624"/>
                <a:gd name="T22" fmla="*/ 3219 w 3219"/>
                <a:gd name="T23" fmla="*/ 196 h 624"/>
                <a:gd name="T24" fmla="*/ 2777 w 3219"/>
                <a:gd name="T25" fmla="*/ 624 h 624"/>
                <a:gd name="T26" fmla="*/ 2389 w 3219"/>
                <a:gd name="T27" fmla="*/ 254 h 624"/>
                <a:gd name="T28" fmla="*/ 2002 w 3219"/>
                <a:gd name="T29" fmla="*/ 624 h 624"/>
                <a:gd name="T30" fmla="*/ 1615 w 3219"/>
                <a:gd name="T31" fmla="*/ 254 h 624"/>
                <a:gd name="T32" fmla="*/ 1228 w 3219"/>
                <a:gd name="T33" fmla="*/ 624 h 624"/>
                <a:gd name="T34" fmla="*/ 841 w 3219"/>
                <a:gd name="T35" fmla="*/ 254 h 624"/>
                <a:gd name="T36" fmla="*/ 453 w 3219"/>
                <a:gd name="T37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19" h="624">
                  <a:moveTo>
                    <a:pt x="453" y="624"/>
                  </a:moveTo>
                  <a:lnTo>
                    <a:pt x="0" y="196"/>
                  </a:lnTo>
                  <a:lnTo>
                    <a:pt x="121" y="58"/>
                  </a:lnTo>
                  <a:lnTo>
                    <a:pt x="453" y="370"/>
                  </a:lnTo>
                  <a:lnTo>
                    <a:pt x="841" y="0"/>
                  </a:lnTo>
                  <a:lnTo>
                    <a:pt x="1228" y="370"/>
                  </a:lnTo>
                  <a:lnTo>
                    <a:pt x="1615" y="0"/>
                  </a:lnTo>
                  <a:lnTo>
                    <a:pt x="2002" y="370"/>
                  </a:lnTo>
                  <a:lnTo>
                    <a:pt x="2389" y="0"/>
                  </a:lnTo>
                  <a:lnTo>
                    <a:pt x="2777" y="370"/>
                  </a:lnTo>
                  <a:lnTo>
                    <a:pt x="3097" y="58"/>
                  </a:lnTo>
                  <a:lnTo>
                    <a:pt x="3219" y="196"/>
                  </a:lnTo>
                  <a:lnTo>
                    <a:pt x="2777" y="624"/>
                  </a:lnTo>
                  <a:lnTo>
                    <a:pt x="2389" y="254"/>
                  </a:lnTo>
                  <a:lnTo>
                    <a:pt x="2002" y="624"/>
                  </a:lnTo>
                  <a:lnTo>
                    <a:pt x="1615" y="254"/>
                  </a:lnTo>
                  <a:lnTo>
                    <a:pt x="1228" y="624"/>
                  </a:lnTo>
                  <a:lnTo>
                    <a:pt x="841" y="254"/>
                  </a:lnTo>
                  <a:lnTo>
                    <a:pt x="453" y="62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8" name="Freeform 18"/>
            <p:cNvSpPr/>
            <p:nvPr/>
          </p:nvSpPr>
          <p:spPr bwMode="auto">
            <a:xfrm>
              <a:off x="334" y="8875"/>
              <a:ext cx="1437" cy="275"/>
            </a:xfrm>
            <a:custGeom>
              <a:avLst/>
              <a:gdLst>
                <a:gd name="T0" fmla="*/ 453 w 3219"/>
                <a:gd name="T1" fmla="*/ 624 h 624"/>
                <a:gd name="T2" fmla="*/ 0 w 3219"/>
                <a:gd name="T3" fmla="*/ 196 h 624"/>
                <a:gd name="T4" fmla="*/ 121 w 3219"/>
                <a:gd name="T5" fmla="*/ 58 h 624"/>
                <a:gd name="T6" fmla="*/ 453 w 3219"/>
                <a:gd name="T7" fmla="*/ 370 h 624"/>
                <a:gd name="T8" fmla="*/ 841 w 3219"/>
                <a:gd name="T9" fmla="*/ 0 h 624"/>
                <a:gd name="T10" fmla="*/ 1228 w 3219"/>
                <a:gd name="T11" fmla="*/ 370 h 624"/>
                <a:gd name="T12" fmla="*/ 1615 w 3219"/>
                <a:gd name="T13" fmla="*/ 0 h 624"/>
                <a:gd name="T14" fmla="*/ 2002 w 3219"/>
                <a:gd name="T15" fmla="*/ 370 h 624"/>
                <a:gd name="T16" fmla="*/ 2389 w 3219"/>
                <a:gd name="T17" fmla="*/ 0 h 624"/>
                <a:gd name="T18" fmla="*/ 2777 w 3219"/>
                <a:gd name="T19" fmla="*/ 370 h 624"/>
                <a:gd name="T20" fmla="*/ 3097 w 3219"/>
                <a:gd name="T21" fmla="*/ 58 h 624"/>
                <a:gd name="T22" fmla="*/ 3219 w 3219"/>
                <a:gd name="T23" fmla="*/ 196 h 624"/>
                <a:gd name="T24" fmla="*/ 2777 w 3219"/>
                <a:gd name="T25" fmla="*/ 624 h 624"/>
                <a:gd name="T26" fmla="*/ 2389 w 3219"/>
                <a:gd name="T27" fmla="*/ 254 h 624"/>
                <a:gd name="T28" fmla="*/ 2002 w 3219"/>
                <a:gd name="T29" fmla="*/ 624 h 624"/>
                <a:gd name="T30" fmla="*/ 1615 w 3219"/>
                <a:gd name="T31" fmla="*/ 254 h 624"/>
                <a:gd name="T32" fmla="*/ 1228 w 3219"/>
                <a:gd name="T33" fmla="*/ 624 h 624"/>
                <a:gd name="T34" fmla="*/ 841 w 3219"/>
                <a:gd name="T35" fmla="*/ 254 h 624"/>
                <a:gd name="T36" fmla="*/ 453 w 3219"/>
                <a:gd name="T37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19" h="624">
                  <a:moveTo>
                    <a:pt x="453" y="624"/>
                  </a:moveTo>
                  <a:lnTo>
                    <a:pt x="0" y="196"/>
                  </a:lnTo>
                  <a:lnTo>
                    <a:pt x="121" y="58"/>
                  </a:lnTo>
                  <a:lnTo>
                    <a:pt x="453" y="370"/>
                  </a:lnTo>
                  <a:lnTo>
                    <a:pt x="841" y="0"/>
                  </a:lnTo>
                  <a:lnTo>
                    <a:pt x="1228" y="370"/>
                  </a:lnTo>
                  <a:lnTo>
                    <a:pt x="1615" y="0"/>
                  </a:lnTo>
                  <a:lnTo>
                    <a:pt x="2002" y="370"/>
                  </a:lnTo>
                  <a:lnTo>
                    <a:pt x="2389" y="0"/>
                  </a:lnTo>
                  <a:lnTo>
                    <a:pt x="2777" y="370"/>
                  </a:lnTo>
                  <a:lnTo>
                    <a:pt x="3097" y="58"/>
                  </a:lnTo>
                  <a:lnTo>
                    <a:pt x="3219" y="196"/>
                  </a:lnTo>
                  <a:lnTo>
                    <a:pt x="2777" y="624"/>
                  </a:lnTo>
                  <a:lnTo>
                    <a:pt x="2389" y="254"/>
                  </a:lnTo>
                  <a:lnTo>
                    <a:pt x="2002" y="624"/>
                  </a:lnTo>
                  <a:lnTo>
                    <a:pt x="1615" y="254"/>
                  </a:lnTo>
                  <a:lnTo>
                    <a:pt x="1228" y="624"/>
                  </a:lnTo>
                  <a:lnTo>
                    <a:pt x="841" y="254"/>
                  </a:lnTo>
                  <a:lnTo>
                    <a:pt x="453" y="624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9" name="Freeform 18"/>
            <p:cNvSpPr/>
            <p:nvPr/>
          </p:nvSpPr>
          <p:spPr bwMode="auto">
            <a:xfrm>
              <a:off x="0" y="8631"/>
              <a:ext cx="1437" cy="275"/>
            </a:xfrm>
            <a:custGeom>
              <a:avLst/>
              <a:gdLst>
                <a:gd name="T0" fmla="*/ 453 w 3219"/>
                <a:gd name="T1" fmla="*/ 624 h 624"/>
                <a:gd name="T2" fmla="*/ 0 w 3219"/>
                <a:gd name="T3" fmla="*/ 196 h 624"/>
                <a:gd name="T4" fmla="*/ 121 w 3219"/>
                <a:gd name="T5" fmla="*/ 58 h 624"/>
                <a:gd name="T6" fmla="*/ 453 w 3219"/>
                <a:gd name="T7" fmla="*/ 370 h 624"/>
                <a:gd name="T8" fmla="*/ 841 w 3219"/>
                <a:gd name="T9" fmla="*/ 0 h 624"/>
                <a:gd name="T10" fmla="*/ 1228 w 3219"/>
                <a:gd name="T11" fmla="*/ 370 h 624"/>
                <a:gd name="T12" fmla="*/ 1615 w 3219"/>
                <a:gd name="T13" fmla="*/ 0 h 624"/>
                <a:gd name="T14" fmla="*/ 2002 w 3219"/>
                <a:gd name="T15" fmla="*/ 370 h 624"/>
                <a:gd name="T16" fmla="*/ 2389 w 3219"/>
                <a:gd name="T17" fmla="*/ 0 h 624"/>
                <a:gd name="T18" fmla="*/ 2777 w 3219"/>
                <a:gd name="T19" fmla="*/ 370 h 624"/>
                <a:gd name="T20" fmla="*/ 3097 w 3219"/>
                <a:gd name="T21" fmla="*/ 58 h 624"/>
                <a:gd name="T22" fmla="*/ 3219 w 3219"/>
                <a:gd name="T23" fmla="*/ 196 h 624"/>
                <a:gd name="T24" fmla="*/ 2777 w 3219"/>
                <a:gd name="T25" fmla="*/ 624 h 624"/>
                <a:gd name="T26" fmla="*/ 2389 w 3219"/>
                <a:gd name="T27" fmla="*/ 254 h 624"/>
                <a:gd name="T28" fmla="*/ 2002 w 3219"/>
                <a:gd name="T29" fmla="*/ 624 h 624"/>
                <a:gd name="T30" fmla="*/ 1615 w 3219"/>
                <a:gd name="T31" fmla="*/ 254 h 624"/>
                <a:gd name="T32" fmla="*/ 1228 w 3219"/>
                <a:gd name="T33" fmla="*/ 624 h 624"/>
                <a:gd name="T34" fmla="*/ 841 w 3219"/>
                <a:gd name="T35" fmla="*/ 254 h 624"/>
                <a:gd name="T36" fmla="*/ 453 w 3219"/>
                <a:gd name="T37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19" h="624">
                  <a:moveTo>
                    <a:pt x="453" y="624"/>
                  </a:moveTo>
                  <a:lnTo>
                    <a:pt x="0" y="196"/>
                  </a:lnTo>
                  <a:lnTo>
                    <a:pt x="121" y="58"/>
                  </a:lnTo>
                  <a:lnTo>
                    <a:pt x="453" y="370"/>
                  </a:lnTo>
                  <a:lnTo>
                    <a:pt x="841" y="0"/>
                  </a:lnTo>
                  <a:lnTo>
                    <a:pt x="1228" y="370"/>
                  </a:lnTo>
                  <a:lnTo>
                    <a:pt x="1615" y="0"/>
                  </a:lnTo>
                  <a:lnTo>
                    <a:pt x="2002" y="370"/>
                  </a:lnTo>
                  <a:lnTo>
                    <a:pt x="2389" y="0"/>
                  </a:lnTo>
                  <a:lnTo>
                    <a:pt x="2777" y="370"/>
                  </a:lnTo>
                  <a:lnTo>
                    <a:pt x="3097" y="58"/>
                  </a:lnTo>
                  <a:lnTo>
                    <a:pt x="3219" y="196"/>
                  </a:lnTo>
                  <a:lnTo>
                    <a:pt x="2777" y="624"/>
                  </a:lnTo>
                  <a:lnTo>
                    <a:pt x="2389" y="254"/>
                  </a:lnTo>
                  <a:lnTo>
                    <a:pt x="2002" y="624"/>
                  </a:lnTo>
                  <a:lnTo>
                    <a:pt x="1615" y="254"/>
                  </a:lnTo>
                  <a:lnTo>
                    <a:pt x="1228" y="624"/>
                  </a:lnTo>
                  <a:lnTo>
                    <a:pt x="841" y="254"/>
                  </a:lnTo>
                  <a:lnTo>
                    <a:pt x="453" y="624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7" name="Rectangle 6"/>
          <p:cNvSpPr/>
          <p:nvPr/>
        </p:nvSpPr>
        <p:spPr>
          <a:xfrm>
            <a:off x="1388745" y="2855595"/>
            <a:ext cx="4076700" cy="299529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171450" indent="-1714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介质</a:t>
            </a:r>
            <a:endParaRPr lang="zh-CN" altLang="en-US" sz="1600" b="1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indent="0" algn="just">
              <a:lnSpc>
                <a:spcPct val="160000"/>
              </a:lnSpc>
              <a:buFont typeface="Arial" panose="020B0604020202020204" pitchFamily="34" charset="0"/>
              <a:buNone/>
            </a:pPr>
            <a:r>
              <a:rPr lang="en-US" altLang="zh-CN" sz="12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 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超链接</a:t>
            </a:r>
            <a:endParaRPr lang="zh-CN" altLang="en-US" sz="14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marL="171450" indent="-1714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灵感</a:t>
            </a:r>
            <a:endParaRPr lang="zh-CN" altLang="en-US" sz="1600" b="1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2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 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序星的窥视</a:t>
            </a:r>
            <a:r>
              <a:rPr lang="en-US" altLang="zh-CN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通讯干扰</a:t>
            </a:r>
            <a:endParaRPr lang="zh-CN" altLang="en-US" sz="14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marL="171450" indent="-1714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香调</a:t>
            </a:r>
            <a:endParaRPr lang="zh-CN" altLang="en-US" sz="1600" b="1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2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 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果香调</a:t>
            </a:r>
            <a:r>
              <a:rPr lang="en-US" altLang="zh-CN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香草根</a:t>
            </a:r>
            <a:r>
              <a:rPr lang="en-US" altLang="zh-CN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李子</a:t>
            </a:r>
            <a:r>
              <a:rPr lang="en-US" altLang="zh-CN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粉红胡椒</a:t>
            </a:r>
            <a:r>
              <a:rPr lang="en-US" altLang="zh-CN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风信子</a:t>
            </a:r>
            <a:endParaRPr lang="zh-CN" altLang="en-US" sz="14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marL="171450" indent="-171450" algn="just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zh-CN" altLang="en-US" sz="1600" b="1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尺寸</a:t>
            </a:r>
            <a:endParaRPr lang="zh-CN" altLang="en-US" sz="1400" b="1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2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</a:t>
            </a:r>
            <a:r>
              <a:rPr lang="en-US" altLang="zh-CN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61 15/64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×</a:t>
            </a:r>
            <a:r>
              <a:rPr lang="en-US" altLang="zh-CN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44 31/64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×</a:t>
            </a:r>
            <a:r>
              <a:rPr lang="en-US" altLang="zh-CN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18 57/64in.</a:t>
            </a:r>
            <a:endParaRPr lang="en-US" altLang="zh-CN" sz="14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+mn-ea"/>
            </a:endParaRPr>
          </a:p>
        </p:txBody>
      </p:sp>
      <p:grpSp>
        <p:nvGrpSpPr>
          <p:cNvPr id="30" name="Group 24"/>
          <p:cNvGrpSpPr>
            <a:grpSpLocks noChangeAspect="1"/>
          </p:cNvGrpSpPr>
          <p:nvPr/>
        </p:nvGrpSpPr>
        <p:grpSpPr bwMode="auto">
          <a:xfrm rot="16200000">
            <a:off x="11518232" y="0"/>
            <a:ext cx="673768" cy="673768"/>
            <a:chOff x="1561" y="43"/>
            <a:chExt cx="1780" cy="1780"/>
          </a:xfrm>
        </p:grpSpPr>
        <p:sp>
          <p:nvSpPr>
            <p:cNvPr id="31" name="Freeform 25"/>
            <p:cNvSpPr/>
            <p:nvPr/>
          </p:nvSpPr>
          <p:spPr bwMode="auto">
            <a:xfrm>
              <a:off x="1561" y="43"/>
              <a:ext cx="1780" cy="1780"/>
            </a:xfrm>
            <a:custGeom>
              <a:avLst/>
              <a:gdLst>
                <a:gd name="T0" fmla="*/ 297 w 1780"/>
                <a:gd name="T1" fmla="*/ 1780 h 1780"/>
                <a:gd name="T2" fmla="*/ 0 w 1780"/>
                <a:gd name="T3" fmla="*/ 1484 h 1780"/>
                <a:gd name="T4" fmla="*/ 0 w 1780"/>
                <a:gd name="T5" fmla="*/ 594 h 1780"/>
                <a:gd name="T6" fmla="*/ 593 w 1780"/>
                <a:gd name="T7" fmla="*/ 594 h 1780"/>
                <a:gd name="T8" fmla="*/ 593 w 1780"/>
                <a:gd name="T9" fmla="*/ 0 h 1780"/>
                <a:gd name="T10" fmla="*/ 1483 w 1780"/>
                <a:gd name="T11" fmla="*/ 0 h 1780"/>
                <a:gd name="T12" fmla="*/ 1780 w 1780"/>
                <a:gd name="T13" fmla="*/ 297 h 1780"/>
                <a:gd name="T14" fmla="*/ 1780 w 1780"/>
                <a:gd name="T15" fmla="*/ 1780 h 1780"/>
                <a:gd name="T16" fmla="*/ 297 w 1780"/>
                <a:gd name="T17" fmla="*/ 1780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0" h="1780">
                  <a:moveTo>
                    <a:pt x="297" y="1780"/>
                  </a:moveTo>
                  <a:lnTo>
                    <a:pt x="0" y="1484"/>
                  </a:lnTo>
                  <a:lnTo>
                    <a:pt x="0" y="594"/>
                  </a:lnTo>
                  <a:lnTo>
                    <a:pt x="593" y="594"/>
                  </a:lnTo>
                  <a:lnTo>
                    <a:pt x="593" y="0"/>
                  </a:lnTo>
                  <a:lnTo>
                    <a:pt x="1483" y="0"/>
                  </a:lnTo>
                  <a:lnTo>
                    <a:pt x="1780" y="297"/>
                  </a:lnTo>
                  <a:lnTo>
                    <a:pt x="1780" y="1780"/>
                  </a:lnTo>
                  <a:lnTo>
                    <a:pt x="297" y="1780"/>
                  </a:lnTo>
                  <a:close/>
                </a:path>
              </a:pathLst>
            </a:cu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26"/>
            <p:cNvSpPr/>
            <p:nvPr/>
          </p:nvSpPr>
          <p:spPr bwMode="auto">
            <a:xfrm>
              <a:off x="1561" y="43"/>
              <a:ext cx="1483" cy="1484"/>
            </a:xfrm>
            <a:custGeom>
              <a:avLst/>
              <a:gdLst>
                <a:gd name="T0" fmla="*/ 1483 w 1483"/>
                <a:gd name="T1" fmla="*/ 0 h 1484"/>
                <a:gd name="T2" fmla="*/ 1483 w 1483"/>
                <a:gd name="T3" fmla="*/ 1484 h 1484"/>
                <a:gd name="T4" fmla="*/ 0 w 1483"/>
                <a:gd name="T5" fmla="*/ 1484 h 1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83" h="1484">
                  <a:moveTo>
                    <a:pt x="1483" y="0"/>
                  </a:moveTo>
                  <a:lnTo>
                    <a:pt x="1483" y="1484"/>
                  </a:lnTo>
                  <a:lnTo>
                    <a:pt x="0" y="1484"/>
                  </a:lnTo>
                </a:path>
              </a:pathLst>
            </a:cu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Line 27"/>
            <p:cNvSpPr>
              <a:spLocks noChangeShapeType="1"/>
            </p:cNvSpPr>
            <p:nvPr/>
          </p:nvSpPr>
          <p:spPr bwMode="auto">
            <a:xfrm flipH="1" flipV="1">
              <a:off x="3044" y="1527"/>
              <a:ext cx="297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" name="Line 28"/>
            <p:cNvSpPr>
              <a:spLocks noChangeShapeType="1"/>
            </p:cNvSpPr>
            <p:nvPr/>
          </p:nvSpPr>
          <p:spPr bwMode="auto">
            <a:xfrm flipH="1" flipV="1">
              <a:off x="2748" y="1527"/>
              <a:ext cx="296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" name="Line 29"/>
            <p:cNvSpPr>
              <a:spLocks noChangeShapeType="1"/>
            </p:cNvSpPr>
            <p:nvPr/>
          </p:nvSpPr>
          <p:spPr bwMode="auto">
            <a:xfrm flipH="1" flipV="1">
              <a:off x="2451" y="1527"/>
              <a:ext cx="297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" name="Line 30"/>
            <p:cNvSpPr>
              <a:spLocks noChangeShapeType="1"/>
            </p:cNvSpPr>
            <p:nvPr/>
          </p:nvSpPr>
          <p:spPr bwMode="auto">
            <a:xfrm flipH="1" flipV="1">
              <a:off x="2154" y="1527"/>
              <a:ext cx="297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" name="Line 31"/>
            <p:cNvSpPr>
              <a:spLocks noChangeShapeType="1"/>
            </p:cNvSpPr>
            <p:nvPr/>
          </p:nvSpPr>
          <p:spPr bwMode="auto">
            <a:xfrm flipH="1" flipV="1">
              <a:off x="1858" y="1527"/>
              <a:ext cx="296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" name="Line 32"/>
            <p:cNvSpPr>
              <a:spLocks noChangeShapeType="1"/>
            </p:cNvSpPr>
            <p:nvPr/>
          </p:nvSpPr>
          <p:spPr bwMode="auto">
            <a:xfrm flipH="1" flipV="1">
              <a:off x="3044" y="1230"/>
              <a:ext cx="297" cy="297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" name="Line 33"/>
            <p:cNvSpPr>
              <a:spLocks noChangeShapeType="1"/>
            </p:cNvSpPr>
            <p:nvPr/>
          </p:nvSpPr>
          <p:spPr bwMode="auto">
            <a:xfrm flipH="1" flipV="1">
              <a:off x="3044" y="933"/>
              <a:ext cx="297" cy="297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" name="Line 34"/>
            <p:cNvSpPr>
              <a:spLocks noChangeShapeType="1"/>
            </p:cNvSpPr>
            <p:nvPr/>
          </p:nvSpPr>
          <p:spPr bwMode="auto">
            <a:xfrm flipH="1" flipV="1">
              <a:off x="3044" y="637"/>
              <a:ext cx="297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Line 35"/>
            <p:cNvSpPr>
              <a:spLocks noChangeShapeType="1"/>
            </p:cNvSpPr>
            <p:nvPr/>
          </p:nvSpPr>
          <p:spPr bwMode="auto">
            <a:xfrm flipH="1" flipV="1">
              <a:off x="3044" y="340"/>
              <a:ext cx="297" cy="297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2" name="!!Freeform"/>
          <p:cNvSpPr/>
          <p:nvPr/>
        </p:nvSpPr>
        <p:spPr bwMode="auto">
          <a:xfrm rot="5400000">
            <a:off x="234621" y="881993"/>
            <a:ext cx="922805" cy="506866"/>
          </a:xfrm>
          <a:custGeom>
            <a:avLst/>
            <a:gdLst>
              <a:gd name="T0" fmla="*/ 271 w 316"/>
              <a:gd name="T1" fmla="*/ 172 h 172"/>
              <a:gd name="T2" fmla="*/ 227 w 316"/>
              <a:gd name="T3" fmla="*/ 127 h 172"/>
              <a:gd name="T4" fmla="*/ 227 w 316"/>
              <a:gd name="T5" fmla="*/ 25 h 172"/>
              <a:gd name="T6" fmla="*/ 225 w 316"/>
              <a:gd name="T7" fmla="*/ 20 h 172"/>
              <a:gd name="T8" fmla="*/ 219 w 316"/>
              <a:gd name="T9" fmla="*/ 17 h 172"/>
              <a:gd name="T10" fmla="*/ 211 w 316"/>
              <a:gd name="T11" fmla="*/ 25 h 172"/>
              <a:gd name="T12" fmla="*/ 211 w 316"/>
              <a:gd name="T13" fmla="*/ 127 h 172"/>
              <a:gd name="T14" fmla="*/ 166 w 316"/>
              <a:gd name="T15" fmla="*/ 172 h 172"/>
              <a:gd name="T16" fmla="*/ 122 w 316"/>
              <a:gd name="T17" fmla="*/ 127 h 172"/>
              <a:gd name="T18" fmla="*/ 122 w 316"/>
              <a:gd name="T19" fmla="*/ 25 h 172"/>
              <a:gd name="T20" fmla="*/ 114 w 316"/>
              <a:gd name="T21" fmla="*/ 17 h 172"/>
              <a:gd name="T22" fmla="*/ 105 w 316"/>
              <a:gd name="T23" fmla="*/ 25 h 172"/>
              <a:gd name="T24" fmla="*/ 105 w 316"/>
              <a:gd name="T25" fmla="*/ 25 h 172"/>
              <a:gd name="T26" fmla="*/ 105 w 316"/>
              <a:gd name="T27" fmla="*/ 127 h 172"/>
              <a:gd name="T28" fmla="*/ 61 w 316"/>
              <a:gd name="T29" fmla="*/ 172 h 172"/>
              <a:gd name="T30" fmla="*/ 17 w 316"/>
              <a:gd name="T31" fmla="*/ 127 h 172"/>
              <a:gd name="T32" fmla="*/ 17 w 316"/>
              <a:gd name="T33" fmla="*/ 26 h 172"/>
              <a:gd name="T34" fmla="*/ 17 w 316"/>
              <a:gd name="T35" fmla="*/ 25 h 172"/>
              <a:gd name="T36" fmla="*/ 9 w 316"/>
              <a:gd name="T37" fmla="*/ 17 h 172"/>
              <a:gd name="T38" fmla="*/ 0 w 316"/>
              <a:gd name="T39" fmla="*/ 9 h 172"/>
              <a:gd name="T40" fmla="*/ 9 w 316"/>
              <a:gd name="T41" fmla="*/ 0 h 172"/>
              <a:gd name="T42" fmla="*/ 34 w 316"/>
              <a:gd name="T43" fmla="*/ 25 h 172"/>
              <a:gd name="T44" fmla="*/ 34 w 316"/>
              <a:gd name="T45" fmla="*/ 25 h 172"/>
              <a:gd name="T46" fmla="*/ 34 w 316"/>
              <a:gd name="T47" fmla="*/ 127 h 172"/>
              <a:gd name="T48" fmla="*/ 61 w 316"/>
              <a:gd name="T49" fmla="*/ 155 h 172"/>
              <a:gd name="T50" fmla="*/ 88 w 316"/>
              <a:gd name="T51" fmla="*/ 127 h 172"/>
              <a:gd name="T52" fmla="*/ 88 w 316"/>
              <a:gd name="T53" fmla="*/ 26 h 172"/>
              <a:gd name="T54" fmla="*/ 88 w 316"/>
              <a:gd name="T55" fmla="*/ 25 h 172"/>
              <a:gd name="T56" fmla="*/ 114 w 316"/>
              <a:gd name="T57" fmla="*/ 0 h 172"/>
              <a:gd name="T58" fmla="*/ 139 w 316"/>
              <a:gd name="T59" fmla="*/ 25 h 172"/>
              <a:gd name="T60" fmla="*/ 139 w 316"/>
              <a:gd name="T61" fmla="*/ 127 h 172"/>
              <a:gd name="T62" fmla="*/ 166 w 316"/>
              <a:gd name="T63" fmla="*/ 155 h 172"/>
              <a:gd name="T64" fmla="*/ 193 w 316"/>
              <a:gd name="T65" fmla="*/ 127 h 172"/>
              <a:gd name="T66" fmla="*/ 193 w 316"/>
              <a:gd name="T67" fmla="*/ 25 h 172"/>
              <a:gd name="T68" fmla="*/ 219 w 316"/>
              <a:gd name="T69" fmla="*/ 0 h 172"/>
              <a:gd name="T70" fmla="*/ 244 w 316"/>
              <a:gd name="T71" fmla="*/ 25 h 172"/>
              <a:gd name="T72" fmla="*/ 244 w 316"/>
              <a:gd name="T73" fmla="*/ 127 h 172"/>
              <a:gd name="T74" fmla="*/ 271 w 316"/>
              <a:gd name="T75" fmla="*/ 155 h 172"/>
              <a:gd name="T76" fmla="*/ 299 w 316"/>
              <a:gd name="T77" fmla="*/ 127 h 172"/>
              <a:gd name="T78" fmla="*/ 307 w 316"/>
              <a:gd name="T79" fmla="*/ 119 h 172"/>
              <a:gd name="T80" fmla="*/ 316 w 316"/>
              <a:gd name="T81" fmla="*/ 127 h 172"/>
              <a:gd name="T82" fmla="*/ 271 w 316"/>
              <a:gd name="T83" fmla="*/ 172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6" h="172">
                <a:moveTo>
                  <a:pt x="271" y="172"/>
                </a:moveTo>
                <a:cubicBezTo>
                  <a:pt x="247" y="172"/>
                  <a:pt x="227" y="152"/>
                  <a:pt x="227" y="127"/>
                </a:cubicBezTo>
                <a:cubicBezTo>
                  <a:pt x="227" y="25"/>
                  <a:pt x="227" y="25"/>
                  <a:pt x="227" y="25"/>
                </a:cubicBezTo>
                <a:cubicBezTo>
                  <a:pt x="227" y="23"/>
                  <a:pt x="226" y="21"/>
                  <a:pt x="225" y="20"/>
                </a:cubicBezTo>
                <a:cubicBezTo>
                  <a:pt x="223" y="18"/>
                  <a:pt x="221" y="17"/>
                  <a:pt x="219" y="17"/>
                </a:cubicBezTo>
                <a:cubicBezTo>
                  <a:pt x="214" y="17"/>
                  <a:pt x="211" y="21"/>
                  <a:pt x="211" y="25"/>
                </a:cubicBezTo>
                <a:cubicBezTo>
                  <a:pt x="211" y="127"/>
                  <a:pt x="211" y="127"/>
                  <a:pt x="211" y="127"/>
                </a:cubicBezTo>
                <a:cubicBezTo>
                  <a:pt x="211" y="152"/>
                  <a:pt x="191" y="172"/>
                  <a:pt x="166" y="172"/>
                </a:cubicBezTo>
                <a:cubicBezTo>
                  <a:pt x="142" y="172"/>
                  <a:pt x="122" y="152"/>
                  <a:pt x="122" y="127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1"/>
                  <a:pt x="118" y="17"/>
                  <a:pt x="114" y="17"/>
                </a:cubicBezTo>
                <a:cubicBezTo>
                  <a:pt x="109" y="17"/>
                  <a:pt x="106" y="21"/>
                  <a:pt x="105" y="25"/>
                </a:cubicBezTo>
                <a:cubicBezTo>
                  <a:pt x="105" y="25"/>
                  <a:pt x="105" y="25"/>
                  <a:pt x="105" y="25"/>
                </a:cubicBezTo>
                <a:cubicBezTo>
                  <a:pt x="105" y="127"/>
                  <a:pt x="105" y="127"/>
                  <a:pt x="105" y="127"/>
                </a:cubicBezTo>
                <a:cubicBezTo>
                  <a:pt x="105" y="152"/>
                  <a:pt x="86" y="172"/>
                  <a:pt x="61" y="172"/>
                </a:cubicBezTo>
                <a:cubicBezTo>
                  <a:pt x="37" y="172"/>
                  <a:pt x="17" y="152"/>
                  <a:pt x="17" y="127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5"/>
                </a:cubicBezTo>
                <a:cubicBezTo>
                  <a:pt x="17" y="21"/>
                  <a:pt x="13" y="17"/>
                  <a:pt x="9" y="17"/>
                </a:cubicBezTo>
                <a:cubicBezTo>
                  <a:pt x="4" y="17"/>
                  <a:pt x="0" y="13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22" y="0"/>
                  <a:pt x="34" y="11"/>
                  <a:pt x="34" y="25"/>
                </a:cubicBezTo>
                <a:cubicBezTo>
                  <a:pt x="34" y="25"/>
                  <a:pt x="34" y="25"/>
                  <a:pt x="34" y="25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42"/>
                  <a:pt x="46" y="155"/>
                  <a:pt x="61" y="155"/>
                </a:cubicBezTo>
                <a:cubicBezTo>
                  <a:pt x="76" y="155"/>
                  <a:pt x="88" y="142"/>
                  <a:pt x="88" y="127"/>
                </a:cubicBezTo>
                <a:cubicBezTo>
                  <a:pt x="88" y="26"/>
                  <a:pt x="88" y="26"/>
                  <a:pt x="88" y="26"/>
                </a:cubicBezTo>
                <a:cubicBezTo>
                  <a:pt x="88" y="26"/>
                  <a:pt x="88" y="26"/>
                  <a:pt x="88" y="25"/>
                </a:cubicBezTo>
                <a:cubicBezTo>
                  <a:pt x="88" y="11"/>
                  <a:pt x="100" y="0"/>
                  <a:pt x="114" y="0"/>
                </a:cubicBezTo>
                <a:cubicBezTo>
                  <a:pt x="128" y="0"/>
                  <a:pt x="139" y="11"/>
                  <a:pt x="139" y="25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39" y="142"/>
                  <a:pt x="151" y="155"/>
                  <a:pt x="166" y="155"/>
                </a:cubicBezTo>
                <a:cubicBezTo>
                  <a:pt x="181" y="155"/>
                  <a:pt x="193" y="142"/>
                  <a:pt x="193" y="127"/>
                </a:cubicBezTo>
                <a:cubicBezTo>
                  <a:pt x="193" y="25"/>
                  <a:pt x="193" y="25"/>
                  <a:pt x="193" y="25"/>
                </a:cubicBezTo>
                <a:cubicBezTo>
                  <a:pt x="193" y="11"/>
                  <a:pt x="205" y="0"/>
                  <a:pt x="219" y="0"/>
                </a:cubicBezTo>
                <a:cubicBezTo>
                  <a:pt x="233" y="0"/>
                  <a:pt x="244" y="11"/>
                  <a:pt x="244" y="25"/>
                </a:cubicBezTo>
                <a:cubicBezTo>
                  <a:pt x="244" y="127"/>
                  <a:pt x="244" y="127"/>
                  <a:pt x="244" y="127"/>
                </a:cubicBezTo>
                <a:cubicBezTo>
                  <a:pt x="244" y="142"/>
                  <a:pt x="256" y="155"/>
                  <a:pt x="271" y="155"/>
                </a:cubicBezTo>
                <a:cubicBezTo>
                  <a:pt x="286" y="155"/>
                  <a:pt x="299" y="142"/>
                  <a:pt x="299" y="127"/>
                </a:cubicBezTo>
                <a:cubicBezTo>
                  <a:pt x="299" y="123"/>
                  <a:pt x="302" y="119"/>
                  <a:pt x="307" y="119"/>
                </a:cubicBezTo>
                <a:cubicBezTo>
                  <a:pt x="312" y="119"/>
                  <a:pt x="316" y="123"/>
                  <a:pt x="316" y="127"/>
                </a:cubicBezTo>
                <a:cubicBezTo>
                  <a:pt x="316" y="152"/>
                  <a:pt x="296" y="172"/>
                  <a:pt x="271" y="17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 w="57150" cap="rnd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9" name="组合 8"/>
          <p:cNvGrpSpPr/>
          <p:nvPr/>
        </p:nvGrpSpPr>
        <p:grpSpPr>
          <a:xfrm>
            <a:off x="1310005" y="857250"/>
            <a:ext cx="2481515" cy="529299"/>
            <a:chOff x="8774" y="8358"/>
            <a:chExt cx="3908" cy="834"/>
          </a:xfrm>
        </p:grpSpPr>
        <p:sp>
          <p:nvSpPr>
            <p:cNvPr id="2" name="Rectangle 1"/>
            <p:cNvSpPr/>
            <p:nvPr/>
          </p:nvSpPr>
          <p:spPr>
            <a:xfrm>
              <a:off x="8774" y="8358"/>
              <a:ext cx="3908" cy="452"/>
            </a:xfrm>
            <a:prstGeom prst="rect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8907" y="8383"/>
              <a:ext cx="3043" cy="388"/>
            </a:xfrm>
            <a:prstGeom prst="rect">
              <a:avLst/>
            </a:prstGeom>
            <a:ln>
              <a:noFill/>
            </a:ln>
          </p:spPr>
          <p:txBody>
            <a:bodyPr wrap="square">
              <a:spAutoFit/>
            </a:bodyPr>
            <a:lstStyle/>
            <a:p>
              <a:pPr algn="just"/>
              <a:r>
                <a:rPr lang="en-US" sz="1000" spc="300" dirty="0">
                  <a:solidFill>
                    <a:srgbClr val="44546A"/>
                  </a:solidFill>
                  <a:latin typeface="Raleway Medium" panose="020B0603030101060003" pitchFamily="34" charset="0"/>
                  <a:ea typeface="Source Sans Pro ExtraLight" panose="020B0303030403020204" pitchFamily="34" charset="0"/>
                  <a:cs typeface="Open Sans" panose="020B0606030504020204" pitchFamily="34" charset="0"/>
                </a:rPr>
                <a:t>So Far far away</a:t>
              </a:r>
              <a:endParaRPr lang="en-US" sz="1000" spc="300" dirty="0">
                <a:solidFill>
                  <a:srgbClr val="44546A"/>
                </a:solidFill>
                <a:latin typeface="Raleway Medium" panose="020B0603030101060003" pitchFamily="34" charset="0"/>
                <a:ea typeface="Source Sans Pro ExtraLight" panose="020B0303030403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8774" y="9192"/>
              <a:ext cx="1238" cy="0"/>
            </a:xfrm>
            <a:prstGeom prst="straightConnector1">
              <a:avLst/>
            </a:prstGeom>
            <a:ln>
              <a:solidFill>
                <a:srgbClr val="44546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/>
        </p:nvSpPr>
        <p:spPr>
          <a:xfrm>
            <a:off x="7466330" y="2855595"/>
            <a:ext cx="3747770" cy="28454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lnSpc>
                <a:spcPct val="260000"/>
              </a:lnSpc>
              <a:buFont typeface="Arial" panose="020B0604020202020204" pitchFamily="34" charset="0"/>
              <a:buNone/>
            </a:pPr>
            <a:r>
              <a:rPr lang="en-US" altLang="zh-CN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  诞</a:t>
            </a:r>
            <a:r>
              <a:rPr lang="en-US" altLang="zh-CN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生自10月23日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秋</a:t>
            </a:r>
            <a:r>
              <a:rPr lang="en-US" altLang="zh-CN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。后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流浪</a:t>
            </a:r>
            <a:r>
              <a:rPr lang="en-US" altLang="zh-CN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</a:rPr>
              <a:t>于世界各地。</a:t>
            </a:r>
            <a:endParaRPr lang="en-US" altLang="zh-CN" sz="14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</a:endParaRPr>
          </a:p>
          <a:p>
            <a:pPr indent="0">
              <a:lnSpc>
                <a:spcPct val="200000"/>
              </a:lnSpc>
              <a:buFont typeface="Arial" panose="020B0604020202020204" pitchFamily="34" charset="0"/>
              <a:buNone/>
            </a:pPr>
            <a:r>
              <a:rPr 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X对危险并不陌生，但当一次命中注定的飞行将这个可怜的男孩置于危险境地时，要想让一个家庭重归于好，治愈一片破碎的土地，并发现</a:t>
            </a:r>
            <a:r>
              <a:rPr lang="zh-CN" alt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它</a:t>
            </a:r>
            <a:r>
              <a:rPr lang="en-US" sz="14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+mn-ea"/>
              </a:rPr>
              <a:t>的真正命运，需要的不仅仅是勇敢。</a:t>
            </a:r>
            <a:endParaRPr lang="en-US" altLang="zh-CN" sz="14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+mn-ea"/>
            </a:endParaRPr>
          </a:p>
        </p:txBody>
      </p:sp>
      <p:sp>
        <p:nvSpPr>
          <p:cNvPr id="26" name="!!角色设定"/>
          <p:cNvSpPr txBox="1"/>
          <p:nvPr/>
        </p:nvSpPr>
        <p:spPr>
          <a:xfrm>
            <a:off x="7236460" y="2646680"/>
            <a:ext cx="503555" cy="6737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40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</a:rPr>
              <a:t>X</a:t>
            </a:r>
            <a:endParaRPr lang="en-US" altLang="zh-CN" sz="440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pic>
        <p:nvPicPr>
          <p:cNvPr id="46" name="!!图片" descr="C:\Users\24690\Desktop\horay.pnghoray"/>
          <p:cNvPicPr>
            <a:picLocks noChangeAspect="1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4614545" y="1734820"/>
            <a:ext cx="2393315" cy="51231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!!图片" descr="C:\Users\24690\Desktop\Map2.pngMap2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 t="1648"/>
          <a:stretch>
            <a:fillRect/>
          </a:stretch>
        </p:blipFill>
        <p:spPr>
          <a:xfrm>
            <a:off x="6419850" y="0"/>
            <a:ext cx="5906135" cy="6858000"/>
          </a:xfrm>
        </p:spPr>
      </p:pic>
      <p:sp>
        <p:nvSpPr>
          <p:cNvPr id="4" name="!!Freeform"/>
          <p:cNvSpPr/>
          <p:nvPr/>
        </p:nvSpPr>
        <p:spPr bwMode="auto">
          <a:xfrm rot="5400000">
            <a:off x="188775" y="6026324"/>
            <a:ext cx="922805" cy="506866"/>
          </a:xfrm>
          <a:custGeom>
            <a:avLst/>
            <a:gdLst>
              <a:gd name="T0" fmla="*/ 271 w 316"/>
              <a:gd name="T1" fmla="*/ 172 h 172"/>
              <a:gd name="T2" fmla="*/ 227 w 316"/>
              <a:gd name="T3" fmla="*/ 127 h 172"/>
              <a:gd name="T4" fmla="*/ 227 w 316"/>
              <a:gd name="T5" fmla="*/ 25 h 172"/>
              <a:gd name="T6" fmla="*/ 225 w 316"/>
              <a:gd name="T7" fmla="*/ 20 h 172"/>
              <a:gd name="T8" fmla="*/ 219 w 316"/>
              <a:gd name="T9" fmla="*/ 17 h 172"/>
              <a:gd name="T10" fmla="*/ 211 w 316"/>
              <a:gd name="T11" fmla="*/ 25 h 172"/>
              <a:gd name="T12" fmla="*/ 211 w 316"/>
              <a:gd name="T13" fmla="*/ 127 h 172"/>
              <a:gd name="T14" fmla="*/ 166 w 316"/>
              <a:gd name="T15" fmla="*/ 172 h 172"/>
              <a:gd name="T16" fmla="*/ 122 w 316"/>
              <a:gd name="T17" fmla="*/ 127 h 172"/>
              <a:gd name="T18" fmla="*/ 122 w 316"/>
              <a:gd name="T19" fmla="*/ 25 h 172"/>
              <a:gd name="T20" fmla="*/ 114 w 316"/>
              <a:gd name="T21" fmla="*/ 17 h 172"/>
              <a:gd name="T22" fmla="*/ 105 w 316"/>
              <a:gd name="T23" fmla="*/ 25 h 172"/>
              <a:gd name="T24" fmla="*/ 105 w 316"/>
              <a:gd name="T25" fmla="*/ 25 h 172"/>
              <a:gd name="T26" fmla="*/ 105 w 316"/>
              <a:gd name="T27" fmla="*/ 127 h 172"/>
              <a:gd name="T28" fmla="*/ 61 w 316"/>
              <a:gd name="T29" fmla="*/ 172 h 172"/>
              <a:gd name="T30" fmla="*/ 17 w 316"/>
              <a:gd name="T31" fmla="*/ 127 h 172"/>
              <a:gd name="T32" fmla="*/ 17 w 316"/>
              <a:gd name="T33" fmla="*/ 26 h 172"/>
              <a:gd name="T34" fmla="*/ 17 w 316"/>
              <a:gd name="T35" fmla="*/ 25 h 172"/>
              <a:gd name="T36" fmla="*/ 9 w 316"/>
              <a:gd name="T37" fmla="*/ 17 h 172"/>
              <a:gd name="T38" fmla="*/ 0 w 316"/>
              <a:gd name="T39" fmla="*/ 9 h 172"/>
              <a:gd name="T40" fmla="*/ 9 w 316"/>
              <a:gd name="T41" fmla="*/ 0 h 172"/>
              <a:gd name="T42" fmla="*/ 34 w 316"/>
              <a:gd name="T43" fmla="*/ 25 h 172"/>
              <a:gd name="T44" fmla="*/ 34 w 316"/>
              <a:gd name="T45" fmla="*/ 25 h 172"/>
              <a:gd name="T46" fmla="*/ 34 w 316"/>
              <a:gd name="T47" fmla="*/ 127 h 172"/>
              <a:gd name="T48" fmla="*/ 61 w 316"/>
              <a:gd name="T49" fmla="*/ 155 h 172"/>
              <a:gd name="T50" fmla="*/ 88 w 316"/>
              <a:gd name="T51" fmla="*/ 127 h 172"/>
              <a:gd name="T52" fmla="*/ 88 w 316"/>
              <a:gd name="T53" fmla="*/ 26 h 172"/>
              <a:gd name="T54" fmla="*/ 88 w 316"/>
              <a:gd name="T55" fmla="*/ 25 h 172"/>
              <a:gd name="T56" fmla="*/ 114 w 316"/>
              <a:gd name="T57" fmla="*/ 0 h 172"/>
              <a:gd name="T58" fmla="*/ 139 w 316"/>
              <a:gd name="T59" fmla="*/ 25 h 172"/>
              <a:gd name="T60" fmla="*/ 139 w 316"/>
              <a:gd name="T61" fmla="*/ 127 h 172"/>
              <a:gd name="T62" fmla="*/ 166 w 316"/>
              <a:gd name="T63" fmla="*/ 155 h 172"/>
              <a:gd name="T64" fmla="*/ 193 w 316"/>
              <a:gd name="T65" fmla="*/ 127 h 172"/>
              <a:gd name="T66" fmla="*/ 193 w 316"/>
              <a:gd name="T67" fmla="*/ 25 h 172"/>
              <a:gd name="T68" fmla="*/ 219 w 316"/>
              <a:gd name="T69" fmla="*/ 0 h 172"/>
              <a:gd name="T70" fmla="*/ 244 w 316"/>
              <a:gd name="T71" fmla="*/ 25 h 172"/>
              <a:gd name="T72" fmla="*/ 244 w 316"/>
              <a:gd name="T73" fmla="*/ 127 h 172"/>
              <a:gd name="T74" fmla="*/ 271 w 316"/>
              <a:gd name="T75" fmla="*/ 155 h 172"/>
              <a:gd name="T76" fmla="*/ 299 w 316"/>
              <a:gd name="T77" fmla="*/ 127 h 172"/>
              <a:gd name="T78" fmla="*/ 307 w 316"/>
              <a:gd name="T79" fmla="*/ 119 h 172"/>
              <a:gd name="T80" fmla="*/ 316 w 316"/>
              <a:gd name="T81" fmla="*/ 127 h 172"/>
              <a:gd name="T82" fmla="*/ 271 w 316"/>
              <a:gd name="T83" fmla="*/ 172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6" h="172">
                <a:moveTo>
                  <a:pt x="271" y="172"/>
                </a:moveTo>
                <a:cubicBezTo>
                  <a:pt x="247" y="172"/>
                  <a:pt x="227" y="152"/>
                  <a:pt x="227" y="127"/>
                </a:cubicBezTo>
                <a:cubicBezTo>
                  <a:pt x="227" y="25"/>
                  <a:pt x="227" y="25"/>
                  <a:pt x="227" y="25"/>
                </a:cubicBezTo>
                <a:cubicBezTo>
                  <a:pt x="227" y="23"/>
                  <a:pt x="226" y="21"/>
                  <a:pt x="225" y="20"/>
                </a:cubicBezTo>
                <a:cubicBezTo>
                  <a:pt x="223" y="18"/>
                  <a:pt x="221" y="17"/>
                  <a:pt x="219" y="17"/>
                </a:cubicBezTo>
                <a:cubicBezTo>
                  <a:pt x="214" y="17"/>
                  <a:pt x="211" y="21"/>
                  <a:pt x="211" y="25"/>
                </a:cubicBezTo>
                <a:cubicBezTo>
                  <a:pt x="211" y="127"/>
                  <a:pt x="211" y="127"/>
                  <a:pt x="211" y="127"/>
                </a:cubicBezTo>
                <a:cubicBezTo>
                  <a:pt x="211" y="152"/>
                  <a:pt x="191" y="172"/>
                  <a:pt x="166" y="172"/>
                </a:cubicBezTo>
                <a:cubicBezTo>
                  <a:pt x="142" y="172"/>
                  <a:pt x="122" y="152"/>
                  <a:pt x="122" y="127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1"/>
                  <a:pt x="118" y="17"/>
                  <a:pt x="114" y="17"/>
                </a:cubicBezTo>
                <a:cubicBezTo>
                  <a:pt x="109" y="17"/>
                  <a:pt x="106" y="21"/>
                  <a:pt x="105" y="25"/>
                </a:cubicBezTo>
                <a:cubicBezTo>
                  <a:pt x="105" y="25"/>
                  <a:pt x="105" y="25"/>
                  <a:pt x="105" y="25"/>
                </a:cubicBezTo>
                <a:cubicBezTo>
                  <a:pt x="105" y="127"/>
                  <a:pt x="105" y="127"/>
                  <a:pt x="105" y="127"/>
                </a:cubicBezTo>
                <a:cubicBezTo>
                  <a:pt x="105" y="152"/>
                  <a:pt x="86" y="172"/>
                  <a:pt x="61" y="172"/>
                </a:cubicBezTo>
                <a:cubicBezTo>
                  <a:pt x="37" y="172"/>
                  <a:pt x="17" y="152"/>
                  <a:pt x="17" y="127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5"/>
                </a:cubicBezTo>
                <a:cubicBezTo>
                  <a:pt x="17" y="21"/>
                  <a:pt x="13" y="17"/>
                  <a:pt x="9" y="17"/>
                </a:cubicBezTo>
                <a:cubicBezTo>
                  <a:pt x="4" y="17"/>
                  <a:pt x="0" y="13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22" y="0"/>
                  <a:pt x="34" y="11"/>
                  <a:pt x="34" y="25"/>
                </a:cubicBezTo>
                <a:cubicBezTo>
                  <a:pt x="34" y="25"/>
                  <a:pt x="34" y="25"/>
                  <a:pt x="34" y="25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42"/>
                  <a:pt x="46" y="155"/>
                  <a:pt x="61" y="155"/>
                </a:cubicBezTo>
                <a:cubicBezTo>
                  <a:pt x="76" y="155"/>
                  <a:pt x="88" y="142"/>
                  <a:pt x="88" y="127"/>
                </a:cubicBezTo>
                <a:cubicBezTo>
                  <a:pt x="88" y="26"/>
                  <a:pt x="88" y="26"/>
                  <a:pt x="88" y="26"/>
                </a:cubicBezTo>
                <a:cubicBezTo>
                  <a:pt x="88" y="26"/>
                  <a:pt x="88" y="26"/>
                  <a:pt x="88" y="25"/>
                </a:cubicBezTo>
                <a:cubicBezTo>
                  <a:pt x="88" y="11"/>
                  <a:pt x="100" y="0"/>
                  <a:pt x="114" y="0"/>
                </a:cubicBezTo>
                <a:cubicBezTo>
                  <a:pt x="128" y="0"/>
                  <a:pt x="139" y="11"/>
                  <a:pt x="139" y="25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39" y="142"/>
                  <a:pt x="151" y="155"/>
                  <a:pt x="166" y="155"/>
                </a:cubicBezTo>
                <a:cubicBezTo>
                  <a:pt x="181" y="155"/>
                  <a:pt x="193" y="142"/>
                  <a:pt x="193" y="127"/>
                </a:cubicBezTo>
                <a:cubicBezTo>
                  <a:pt x="193" y="25"/>
                  <a:pt x="193" y="25"/>
                  <a:pt x="193" y="25"/>
                </a:cubicBezTo>
                <a:cubicBezTo>
                  <a:pt x="193" y="11"/>
                  <a:pt x="205" y="0"/>
                  <a:pt x="219" y="0"/>
                </a:cubicBezTo>
                <a:cubicBezTo>
                  <a:pt x="233" y="0"/>
                  <a:pt x="244" y="11"/>
                  <a:pt x="244" y="25"/>
                </a:cubicBezTo>
                <a:cubicBezTo>
                  <a:pt x="244" y="127"/>
                  <a:pt x="244" y="127"/>
                  <a:pt x="244" y="127"/>
                </a:cubicBezTo>
                <a:cubicBezTo>
                  <a:pt x="244" y="142"/>
                  <a:pt x="256" y="155"/>
                  <a:pt x="271" y="155"/>
                </a:cubicBezTo>
                <a:cubicBezTo>
                  <a:pt x="286" y="155"/>
                  <a:pt x="299" y="142"/>
                  <a:pt x="299" y="127"/>
                </a:cubicBezTo>
                <a:cubicBezTo>
                  <a:pt x="299" y="123"/>
                  <a:pt x="302" y="119"/>
                  <a:pt x="307" y="119"/>
                </a:cubicBezTo>
                <a:cubicBezTo>
                  <a:pt x="312" y="119"/>
                  <a:pt x="316" y="123"/>
                  <a:pt x="316" y="127"/>
                </a:cubicBezTo>
                <a:cubicBezTo>
                  <a:pt x="316" y="152"/>
                  <a:pt x="296" y="172"/>
                  <a:pt x="271" y="172"/>
                </a:cubicBezTo>
                <a:close/>
              </a:path>
            </a:pathLst>
          </a:custGeom>
          <a:solidFill>
            <a:schemeClr val="accent6"/>
          </a:solidFill>
          <a:ln w="57150" cap="rnd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 rot="16200000">
            <a:off x="-2388870" y="3777615"/>
            <a:ext cx="5374640" cy="3219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Embark on a new journey in a vast, exotic world,to unravel this boy’s destiny.</a:t>
            </a:r>
            <a:endParaRPr lang="en-US" sz="1000" dirty="0">
              <a:solidFill>
                <a:schemeClr val="tx2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343654" y="501039"/>
            <a:ext cx="0" cy="59355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2438130" y="1267108"/>
            <a:ext cx="2475038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sz="1600" dirty="0">
                <a:solidFill>
                  <a:srgbClr val="44546A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Turtle</a:t>
            </a:r>
            <a:endParaRPr lang="en-US" sz="1600" dirty="0">
              <a:solidFill>
                <a:srgbClr val="44546A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9" name="Shape 231"/>
          <p:cNvSpPr txBox="1"/>
          <p:nvPr/>
        </p:nvSpPr>
        <p:spPr>
          <a:xfrm>
            <a:off x="1697028" y="1072723"/>
            <a:ext cx="890800" cy="6799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id-ID" sz="4800" dirty="0">
                <a:solidFill>
                  <a:schemeClr val="tx2"/>
                </a:solidFill>
                <a:latin typeface="Star Avenue" panose="02000500000000000000" pitchFamily="2" charset="0"/>
                <a:ea typeface="Lato Black" panose="020F0502020204030203" pitchFamily="34" charset="0"/>
                <a:cs typeface="Lato Black" panose="020F0502020204030203" pitchFamily="34" charset="0"/>
                <a:sym typeface="Source Sans Pro Black"/>
              </a:rPr>
              <a:t>a.</a:t>
            </a:r>
            <a:endParaRPr lang="id-ID" sz="4800" dirty="0">
              <a:solidFill>
                <a:schemeClr val="tx2"/>
              </a:solidFill>
              <a:latin typeface="Star Avenue" panose="02000500000000000000" pitchFamily="2" charset="0"/>
              <a:ea typeface="Lato Black" panose="020F0502020204030203" pitchFamily="34" charset="0"/>
              <a:cs typeface="Lato Black" panose="020F0502020204030203" pitchFamily="34" charset="0"/>
              <a:sym typeface="Source Sans Pro Blac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443845" y="3093755"/>
            <a:ext cx="2475038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sz="1600" dirty="0">
                <a:solidFill>
                  <a:srgbClr val="44546A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Mushroom</a:t>
            </a:r>
            <a:endParaRPr lang="en-US" sz="1600" dirty="0">
              <a:solidFill>
                <a:srgbClr val="44546A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11" name="Shape 231"/>
          <p:cNvSpPr txBox="1"/>
          <p:nvPr/>
        </p:nvSpPr>
        <p:spPr>
          <a:xfrm>
            <a:off x="1697028" y="2899370"/>
            <a:ext cx="890800" cy="6799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id-ID" sz="4800" dirty="0">
                <a:solidFill>
                  <a:schemeClr val="tx2"/>
                </a:solidFill>
                <a:latin typeface="Star Avenue" panose="02000500000000000000" pitchFamily="2" charset="0"/>
                <a:ea typeface="Lato Black" panose="020F0502020204030203" pitchFamily="34" charset="0"/>
                <a:cs typeface="Lato Black" panose="020F0502020204030203" pitchFamily="34" charset="0"/>
                <a:sym typeface="Source Sans Pro Black"/>
              </a:rPr>
              <a:t>B.</a:t>
            </a:r>
            <a:endParaRPr lang="id-ID" sz="4800" dirty="0">
              <a:solidFill>
                <a:schemeClr val="tx2"/>
              </a:solidFill>
              <a:latin typeface="Star Avenue" panose="02000500000000000000" pitchFamily="2" charset="0"/>
              <a:ea typeface="Lato Black" panose="020F0502020204030203" pitchFamily="34" charset="0"/>
              <a:cs typeface="Lato Black" panose="020F0502020204030203" pitchFamily="34" charset="0"/>
              <a:sym typeface="Source Sans Pro Blac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443845" y="4822695"/>
            <a:ext cx="2475038" cy="5835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200000"/>
              </a:lnSpc>
            </a:pPr>
            <a:r>
              <a:rPr lang="en-US" sz="1600" dirty="0">
                <a:solidFill>
                  <a:srgbClr val="44546A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Barriers</a:t>
            </a:r>
            <a:endParaRPr lang="en-US" sz="1600" dirty="0">
              <a:solidFill>
                <a:srgbClr val="44546A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13" name="Shape 231"/>
          <p:cNvSpPr txBox="1"/>
          <p:nvPr/>
        </p:nvSpPr>
        <p:spPr>
          <a:xfrm>
            <a:off x="1697028" y="4628310"/>
            <a:ext cx="890800" cy="6799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id-ID" sz="4800" dirty="0">
                <a:solidFill>
                  <a:srgbClr val="44546A"/>
                </a:solidFill>
                <a:latin typeface="Star Avenue" panose="02000500000000000000" pitchFamily="2" charset="0"/>
                <a:ea typeface="Lato Black" panose="020F0502020204030203" pitchFamily="34" charset="0"/>
                <a:cs typeface="Lato Black" panose="020F0502020204030203" pitchFamily="34" charset="0"/>
                <a:sym typeface="Source Sans Pro Black"/>
              </a:rPr>
              <a:t>C.</a:t>
            </a:r>
            <a:endParaRPr lang="id-ID" sz="4800" dirty="0">
              <a:solidFill>
                <a:srgbClr val="44546A"/>
              </a:solidFill>
              <a:latin typeface="Star Avenue" panose="02000500000000000000" pitchFamily="2" charset="0"/>
              <a:ea typeface="Lato Black" panose="020F0502020204030203" pitchFamily="34" charset="0"/>
              <a:cs typeface="Lato Black" panose="020F0502020204030203" pitchFamily="34" charset="0"/>
              <a:sym typeface="Source Sans Pro Black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!!character"/>
          <p:cNvSpPr txBox="1"/>
          <p:nvPr/>
        </p:nvSpPr>
        <p:spPr>
          <a:xfrm>
            <a:off x="5318125" y="1711325"/>
            <a:ext cx="5595620" cy="13582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id-ID" sz="5400" dirty="0">
                <a:solidFill>
                  <a:schemeClr val="tx2">
                    <a:lumMod val="90000"/>
                    <a:lumOff val="10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Lato Black" panose="020F0502020204030203" pitchFamily="34" charset="0"/>
                <a:sym typeface="Source Sans Pro Black"/>
              </a:rPr>
              <a:t>遇到的难点</a:t>
            </a:r>
            <a:endParaRPr lang="zh-CN" altLang="id-ID" sz="5400" dirty="0">
              <a:solidFill>
                <a:schemeClr val="tx2">
                  <a:lumMod val="90000"/>
                  <a:lumOff val="10000"/>
                </a:schemeClr>
              </a:solidFill>
              <a:latin typeface="幼圆" panose="02010509060101010101" charset="-122"/>
              <a:ea typeface="幼圆" panose="02010509060101010101" charset="-122"/>
              <a:cs typeface="Lato Black" panose="020F0502020204030203" pitchFamily="34" charset="0"/>
              <a:sym typeface="Source Sans Pro Black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47572" y="3842392"/>
            <a:ext cx="5807243" cy="2061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Lato Semibold" panose="020F0502020204030203" pitchFamily="34" charset="0"/>
              </a:rPr>
              <a:t>问号盒子生成的蘑菇不能随机移动</a:t>
            </a:r>
            <a:endParaRPr lang="zh-CN" altLang="en-US" sz="16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Lato Semibold" panose="020F0502020204030203" pitchFamily="34" charset="0"/>
            </a:endParaRPr>
          </a:p>
          <a:p>
            <a:pPr marL="171450" indent="-1714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Lato Semibold" panose="020F0502020204030203" pitchFamily="34" charset="0"/>
              </a:rPr>
              <a:t>摄像机和碰撞体</a:t>
            </a:r>
            <a:endParaRPr lang="zh-CN" altLang="en-US" sz="16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Lato Semibold" panose="020F0502020204030203" pitchFamily="34" charset="0"/>
            </a:endParaRPr>
          </a:p>
          <a:p>
            <a:pPr marL="171450" indent="-1714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Lato Semibold" panose="020F0502020204030203" pitchFamily="34" charset="0"/>
              </a:rPr>
              <a:t>打包</a:t>
            </a:r>
            <a:endParaRPr lang="zh-CN" altLang="en-US" sz="16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Lato Semibold" panose="020F0502020204030203" pitchFamily="34" charset="0"/>
            </a:endParaRPr>
          </a:p>
          <a:p>
            <a:pPr marL="171450" indent="-1714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solidFill>
                  <a:srgbClr val="44546A"/>
                </a:solidFill>
                <a:latin typeface="幼圆" panose="02010509060101010101" charset="-122"/>
                <a:ea typeface="幼圆" panose="02010509060101010101" charset="-122"/>
                <a:cs typeface="Lato Semibold" panose="020F0502020204030203" pitchFamily="34" charset="0"/>
              </a:rPr>
              <a:t>存档</a:t>
            </a:r>
            <a:endParaRPr lang="zh-CN" altLang="en-US" sz="1600" dirty="0">
              <a:solidFill>
                <a:srgbClr val="44546A"/>
              </a:solidFill>
              <a:latin typeface="幼圆" panose="02010509060101010101" charset="-122"/>
              <a:ea typeface="幼圆" panose="02010509060101010101" charset="-122"/>
              <a:cs typeface="Lato Semibold" panose="020F0502020204030203" pitchFamily="34" charset="0"/>
            </a:endParaRPr>
          </a:p>
        </p:txBody>
      </p:sp>
      <p:sp>
        <p:nvSpPr>
          <p:cNvPr id="8" name="Shape 231"/>
          <p:cNvSpPr txBox="1"/>
          <p:nvPr/>
        </p:nvSpPr>
        <p:spPr>
          <a:xfrm>
            <a:off x="6210132" y="2770951"/>
            <a:ext cx="3973053" cy="71646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altLang="id-ID" sz="4000" dirty="0">
                <a:solidFill>
                  <a:schemeClr val="tx2">
                    <a:lumMod val="90000"/>
                    <a:lumOff val="10000"/>
                  </a:schemeClr>
                </a:solidFill>
                <a:latin typeface="Algerian" panose="04020705040A02060702" charset="0"/>
                <a:ea typeface="幼圆" panose="02010509060101010101" charset="-122"/>
                <a:cs typeface="Algerian" panose="04020705040A02060702" charset="0"/>
                <a:sym typeface="Source Sans Pro Black"/>
              </a:rPr>
              <a:t>&amp;</a:t>
            </a:r>
            <a:r>
              <a:rPr lang="en-US" altLang="id-ID" sz="4000" dirty="0">
                <a:solidFill>
                  <a:schemeClr val="tx2">
                    <a:lumMod val="90000"/>
                    <a:lumOff val="10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ource Sans Pro Black"/>
              </a:rPr>
              <a:t> </a:t>
            </a:r>
            <a:r>
              <a:rPr lang="zh-CN" altLang="en-US" sz="4000" dirty="0">
                <a:solidFill>
                  <a:schemeClr val="tx2">
                    <a:lumMod val="90000"/>
                    <a:lumOff val="10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ource Sans Pro Black"/>
              </a:rPr>
              <a:t>解决方式</a:t>
            </a:r>
            <a:endParaRPr lang="zh-CN" altLang="en-US" sz="4000" dirty="0">
              <a:solidFill>
                <a:schemeClr val="tx2">
                  <a:lumMod val="90000"/>
                  <a:lumOff val="10000"/>
                </a:schemeClr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Source Sans Pro Black"/>
            </a:endParaRPr>
          </a:p>
        </p:txBody>
      </p:sp>
      <p:grpSp>
        <p:nvGrpSpPr>
          <p:cNvPr id="30" name="Group 24"/>
          <p:cNvGrpSpPr>
            <a:grpSpLocks noChangeAspect="1"/>
          </p:cNvGrpSpPr>
          <p:nvPr/>
        </p:nvGrpSpPr>
        <p:grpSpPr bwMode="auto">
          <a:xfrm rot="16200000">
            <a:off x="11518232" y="0"/>
            <a:ext cx="673768" cy="673768"/>
            <a:chOff x="1561" y="43"/>
            <a:chExt cx="1780" cy="1780"/>
          </a:xfrm>
        </p:grpSpPr>
        <p:sp>
          <p:nvSpPr>
            <p:cNvPr id="31" name="Freeform 25"/>
            <p:cNvSpPr/>
            <p:nvPr/>
          </p:nvSpPr>
          <p:spPr bwMode="auto">
            <a:xfrm>
              <a:off x="1561" y="43"/>
              <a:ext cx="1780" cy="1780"/>
            </a:xfrm>
            <a:custGeom>
              <a:avLst/>
              <a:gdLst>
                <a:gd name="T0" fmla="*/ 297 w 1780"/>
                <a:gd name="T1" fmla="*/ 1780 h 1780"/>
                <a:gd name="T2" fmla="*/ 0 w 1780"/>
                <a:gd name="T3" fmla="*/ 1484 h 1780"/>
                <a:gd name="T4" fmla="*/ 0 w 1780"/>
                <a:gd name="T5" fmla="*/ 594 h 1780"/>
                <a:gd name="T6" fmla="*/ 593 w 1780"/>
                <a:gd name="T7" fmla="*/ 594 h 1780"/>
                <a:gd name="T8" fmla="*/ 593 w 1780"/>
                <a:gd name="T9" fmla="*/ 0 h 1780"/>
                <a:gd name="T10" fmla="*/ 1483 w 1780"/>
                <a:gd name="T11" fmla="*/ 0 h 1780"/>
                <a:gd name="T12" fmla="*/ 1780 w 1780"/>
                <a:gd name="T13" fmla="*/ 297 h 1780"/>
                <a:gd name="T14" fmla="*/ 1780 w 1780"/>
                <a:gd name="T15" fmla="*/ 1780 h 1780"/>
                <a:gd name="T16" fmla="*/ 297 w 1780"/>
                <a:gd name="T17" fmla="*/ 1780 h 17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80" h="1780">
                  <a:moveTo>
                    <a:pt x="297" y="1780"/>
                  </a:moveTo>
                  <a:lnTo>
                    <a:pt x="0" y="1484"/>
                  </a:lnTo>
                  <a:lnTo>
                    <a:pt x="0" y="594"/>
                  </a:lnTo>
                  <a:lnTo>
                    <a:pt x="593" y="594"/>
                  </a:lnTo>
                  <a:lnTo>
                    <a:pt x="593" y="0"/>
                  </a:lnTo>
                  <a:lnTo>
                    <a:pt x="1483" y="0"/>
                  </a:lnTo>
                  <a:lnTo>
                    <a:pt x="1780" y="297"/>
                  </a:lnTo>
                  <a:lnTo>
                    <a:pt x="1780" y="1780"/>
                  </a:lnTo>
                  <a:lnTo>
                    <a:pt x="297" y="1780"/>
                  </a:lnTo>
                  <a:close/>
                </a:path>
              </a:pathLst>
            </a:cu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Freeform 26"/>
            <p:cNvSpPr/>
            <p:nvPr/>
          </p:nvSpPr>
          <p:spPr bwMode="auto">
            <a:xfrm>
              <a:off x="1561" y="43"/>
              <a:ext cx="1483" cy="1484"/>
            </a:xfrm>
            <a:custGeom>
              <a:avLst/>
              <a:gdLst>
                <a:gd name="T0" fmla="*/ 1483 w 1483"/>
                <a:gd name="T1" fmla="*/ 0 h 1484"/>
                <a:gd name="T2" fmla="*/ 1483 w 1483"/>
                <a:gd name="T3" fmla="*/ 1484 h 1484"/>
                <a:gd name="T4" fmla="*/ 0 w 1483"/>
                <a:gd name="T5" fmla="*/ 1484 h 1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83" h="1484">
                  <a:moveTo>
                    <a:pt x="1483" y="0"/>
                  </a:moveTo>
                  <a:lnTo>
                    <a:pt x="1483" y="1484"/>
                  </a:lnTo>
                  <a:lnTo>
                    <a:pt x="0" y="1484"/>
                  </a:lnTo>
                </a:path>
              </a:pathLst>
            </a:cu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Line 27"/>
            <p:cNvSpPr>
              <a:spLocks noChangeShapeType="1"/>
            </p:cNvSpPr>
            <p:nvPr/>
          </p:nvSpPr>
          <p:spPr bwMode="auto">
            <a:xfrm flipH="1" flipV="1">
              <a:off x="3044" y="1527"/>
              <a:ext cx="297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" name="Line 28"/>
            <p:cNvSpPr>
              <a:spLocks noChangeShapeType="1"/>
            </p:cNvSpPr>
            <p:nvPr/>
          </p:nvSpPr>
          <p:spPr bwMode="auto">
            <a:xfrm flipH="1" flipV="1">
              <a:off x="2748" y="1527"/>
              <a:ext cx="296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" name="Line 29"/>
            <p:cNvSpPr>
              <a:spLocks noChangeShapeType="1"/>
            </p:cNvSpPr>
            <p:nvPr/>
          </p:nvSpPr>
          <p:spPr bwMode="auto">
            <a:xfrm flipH="1" flipV="1">
              <a:off x="2451" y="1527"/>
              <a:ext cx="297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" name="Line 30"/>
            <p:cNvSpPr>
              <a:spLocks noChangeShapeType="1"/>
            </p:cNvSpPr>
            <p:nvPr/>
          </p:nvSpPr>
          <p:spPr bwMode="auto">
            <a:xfrm flipH="1" flipV="1">
              <a:off x="2154" y="1527"/>
              <a:ext cx="297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" name="Line 31"/>
            <p:cNvSpPr>
              <a:spLocks noChangeShapeType="1"/>
            </p:cNvSpPr>
            <p:nvPr/>
          </p:nvSpPr>
          <p:spPr bwMode="auto">
            <a:xfrm flipH="1" flipV="1">
              <a:off x="1858" y="1527"/>
              <a:ext cx="296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" name="Line 32"/>
            <p:cNvSpPr>
              <a:spLocks noChangeShapeType="1"/>
            </p:cNvSpPr>
            <p:nvPr/>
          </p:nvSpPr>
          <p:spPr bwMode="auto">
            <a:xfrm flipH="1" flipV="1">
              <a:off x="3044" y="1230"/>
              <a:ext cx="297" cy="297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" name="Line 33"/>
            <p:cNvSpPr>
              <a:spLocks noChangeShapeType="1"/>
            </p:cNvSpPr>
            <p:nvPr/>
          </p:nvSpPr>
          <p:spPr bwMode="auto">
            <a:xfrm flipH="1" flipV="1">
              <a:off x="3044" y="933"/>
              <a:ext cx="297" cy="297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" name="Line 34"/>
            <p:cNvSpPr>
              <a:spLocks noChangeShapeType="1"/>
            </p:cNvSpPr>
            <p:nvPr/>
          </p:nvSpPr>
          <p:spPr bwMode="auto">
            <a:xfrm flipH="1" flipV="1">
              <a:off x="3044" y="637"/>
              <a:ext cx="297" cy="296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Line 35"/>
            <p:cNvSpPr>
              <a:spLocks noChangeShapeType="1"/>
            </p:cNvSpPr>
            <p:nvPr/>
          </p:nvSpPr>
          <p:spPr bwMode="auto">
            <a:xfrm flipH="1" flipV="1">
              <a:off x="3044" y="340"/>
              <a:ext cx="297" cy="297"/>
            </a:xfrm>
            <a:prstGeom prst="line">
              <a:avLst/>
            </a:prstGeom>
            <a:noFill/>
            <a:ln w="28575" cap="rnd">
              <a:solidFill>
                <a:schemeClr val="accent1">
                  <a:lumMod val="60000"/>
                  <a:lumOff val="40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2" name="Freeform 5"/>
          <p:cNvSpPr/>
          <p:nvPr/>
        </p:nvSpPr>
        <p:spPr bwMode="auto">
          <a:xfrm rot="5400000">
            <a:off x="4603421" y="1496038"/>
            <a:ext cx="922805" cy="506866"/>
          </a:xfrm>
          <a:custGeom>
            <a:avLst/>
            <a:gdLst>
              <a:gd name="T0" fmla="*/ 271 w 316"/>
              <a:gd name="T1" fmla="*/ 172 h 172"/>
              <a:gd name="T2" fmla="*/ 227 w 316"/>
              <a:gd name="T3" fmla="*/ 127 h 172"/>
              <a:gd name="T4" fmla="*/ 227 w 316"/>
              <a:gd name="T5" fmla="*/ 25 h 172"/>
              <a:gd name="T6" fmla="*/ 225 w 316"/>
              <a:gd name="T7" fmla="*/ 20 h 172"/>
              <a:gd name="T8" fmla="*/ 219 w 316"/>
              <a:gd name="T9" fmla="*/ 17 h 172"/>
              <a:gd name="T10" fmla="*/ 211 w 316"/>
              <a:gd name="T11" fmla="*/ 25 h 172"/>
              <a:gd name="T12" fmla="*/ 211 w 316"/>
              <a:gd name="T13" fmla="*/ 127 h 172"/>
              <a:gd name="T14" fmla="*/ 166 w 316"/>
              <a:gd name="T15" fmla="*/ 172 h 172"/>
              <a:gd name="T16" fmla="*/ 122 w 316"/>
              <a:gd name="T17" fmla="*/ 127 h 172"/>
              <a:gd name="T18" fmla="*/ 122 w 316"/>
              <a:gd name="T19" fmla="*/ 25 h 172"/>
              <a:gd name="T20" fmla="*/ 114 w 316"/>
              <a:gd name="T21" fmla="*/ 17 h 172"/>
              <a:gd name="T22" fmla="*/ 105 w 316"/>
              <a:gd name="T23" fmla="*/ 25 h 172"/>
              <a:gd name="T24" fmla="*/ 105 w 316"/>
              <a:gd name="T25" fmla="*/ 25 h 172"/>
              <a:gd name="T26" fmla="*/ 105 w 316"/>
              <a:gd name="T27" fmla="*/ 127 h 172"/>
              <a:gd name="T28" fmla="*/ 61 w 316"/>
              <a:gd name="T29" fmla="*/ 172 h 172"/>
              <a:gd name="T30" fmla="*/ 17 w 316"/>
              <a:gd name="T31" fmla="*/ 127 h 172"/>
              <a:gd name="T32" fmla="*/ 17 w 316"/>
              <a:gd name="T33" fmla="*/ 26 h 172"/>
              <a:gd name="T34" fmla="*/ 17 w 316"/>
              <a:gd name="T35" fmla="*/ 25 h 172"/>
              <a:gd name="T36" fmla="*/ 9 w 316"/>
              <a:gd name="T37" fmla="*/ 17 h 172"/>
              <a:gd name="T38" fmla="*/ 0 w 316"/>
              <a:gd name="T39" fmla="*/ 9 h 172"/>
              <a:gd name="T40" fmla="*/ 9 w 316"/>
              <a:gd name="T41" fmla="*/ 0 h 172"/>
              <a:gd name="T42" fmla="*/ 34 w 316"/>
              <a:gd name="T43" fmla="*/ 25 h 172"/>
              <a:gd name="T44" fmla="*/ 34 w 316"/>
              <a:gd name="T45" fmla="*/ 25 h 172"/>
              <a:gd name="T46" fmla="*/ 34 w 316"/>
              <a:gd name="T47" fmla="*/ 127 h 172"/>
              <a:gd name="T48" fmla="*/ 61 w 316"/>
              <a:gd name="T49" fmla="*/ 155 h 172"/>
              <a:gd name="T50" fmla="*/ 88 w 316"/>
              <a:gd name="T51" fmla="*/ 127 h 172"/>
              <a:gd name="T52" fmla="*/ 88 w 316"/>
              <a:gd name="T53" fmla="*/ 26 h 172"/>
              <a:gd name="T54" fmla="*/ 88 w 316"/>
              <a:gd name="T55" fmla="*/ 25 h 172"/>
              <a:gd name="T56" fmla="*/ 114 w 316"/>
              <a:gd name="T57" fmla="*/ 0 h 172"/>
              <a:gd name="T58" fmla="*/ 139 w 316"/>
              <a:gd name="T59" fmla="*/ 25 h 172"/>
              <a:gd name="T60" fmla="*/ 139 w 316"/>
              <a:gd name="T61" fmla="*/ 127 h 172"/>
              <a:gd name="T62" fmla="*/ 166 w 316"/>
              <a:gd name="T63" fmla="*/ 155 h 172"/>
              <a:gd name="T64" fmla="*/ 193 w 316"/>
              <a:gd name="T65" fmla="*/ 127 h 172"/>
              <a:gd name="T66" fmla="*/ 193 w 316"/>
              <a:gd name="T67" fmla="*/ 25 h 172"/>
              <a:gd name="T68" fmla="*/ 219 w 316"/>
              <a:gd name="T69" fmla="*/ 0 h 172"/>
              <a:gd name="T70" fmla="*/ 244 w 316"/>
              <a:gd name="T71" fmla="*/ 25 h 172"/>
              <a:gd name="T72" fmla="*/ 244 w 316"/>
              <a:gd name="T73" fmla="*/ 127 h 172"/>
              <a:gd name="T74" fmla="*/ 271 w 316"/>
              <a:gd name="T75" fmla="*/ 155 h 172"/>
              <a:gd name="T76" fmla="*/ 299 w 316"/>
              <a:gd name="T77" fmla="*/ 127 h 172"/>
              <a:gd name="T78" fmla="*/ 307 w 316"/>
              <a:gd name="T79" fmla="*/ 119 h 172"/>
              <a:gd name="T80" fmla="*/ 316 w 316"/>
              <a:gd name="T81" fmla="*/ 127 h 172"/>
              <a:gd name="T82" fmla="*/ 271 w 316"/>
              <a:gd name="T83" fmla="*/ 172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6" h="172">
                <a:moveTo>
                  <a:pt x="271" y="172"/>
                </a:moveTo>
                <a:cubicBezTo>
                  <a:pt x="247" y="172"/>
                  <a:pt x="227" y="152"/>
                  <a:pt x="227" y="127"/>
                </a:cubicBezTo>
                <a:cubicBezTo>
                  <a:pt x="227" y="25"/>
                  <a:pt x="227" y="25"/>
                  <a:pt x="227" y="25"/>
                </a:cubicBezTo>
                <a:cubicBezTo>
                  <a:pt x="227" y="23"/>
                  <a:pt x="226" y="21"/>
                  <a:pt x="225" y="20"/>
                </a:cubicBezTo>
                <a:cubicBezTo>
                  <a:pt x="223" y="18"/>
                  <a:pt x="221" y="17"/>
                  <a:pt x="219" y="17"/>
                </a:cubicBezTo>
                <a:cubicBezTo>
                  <a:pt x="214" y="17"/>
                  <a:pt x="211" y="21"/>
                  <a:pt x="211" y="25"/>
                </a:cubicBezTo>
                <a:cubicBezTo>
                  <a:pt x="211" y="127"/>
                  <a:pt x="211" y="127"/>
                  <a:pt x="211" y="127"/>
                </a:cubicBezTo>
                <a:cubicBezTo>
                  <a:pt x="211" y="152"/>
                  <a:pt x="191" y="172"/>
                  <a:pt x="166" y="172"/>
                </a:cubicBezTo>
                <a:cubicBezTo>
                  <a:pt x="142" y="172"/>
                  <a:pt x="122" y="152"/>
                  <a:pt x="122" y="127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1"/>
                  <a:pt x="118" y="17"/>
                  <a:pt x="114" y="17"/>
                </a:cubicBezTo>
                <a:cubicBezTo>
                  <a:pt x="109" y="17"/>
                  <a:pt x="106" y="21"/>
                  <a:pt x="105" y="25"/>
                </a:cubicBezTo>
                <a:cubicBezTo>
                  <a:pt x="105" y="25"/>
                  <a:pt x="105" y="25"/>
                  <a:pt x="105" y="25"/>
                </a:cubicBezTo>
                <a:cubicBezTo>
                  <a:pt x="105" y="127"/>
                  <a:pt x="105" y="127"/>
                  <a:pt x="105" y="127"/>
                </a:cubicBezTo>
                <a:cubicBezTo>
                  <a:pt x="105" y="152"/>
                  <a:pt x="86" y="172"/>
                  <a:pt x="61" y="172"/>
                </a:cubicBezTo>
                <a:cubicBezTo>
                  <a:pt x="37" y="172"/>
                  <a:pt x="17" y="152"/>
                  <a:pt x="17" y="127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5"/>
                </a:cubicBezTo>
                <a:cubicBezTo>
                  <a:pt x="17" y="21"/>
                  <a:pt x="13" y="17"/>
                  <a:pt x="9" y="17"/>
                </a:cubicBezTo>
                <a:cubicBezTo>
                  <a:pt x="4" y="17"/>
                  <a:pt x="0" y="13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22" y="0"/>
                  <a:pt x="34" y="11"/>
                  <a:pt x="34" y="25"/>
                </a:cubicBezTo>
                <a:cubicBezTo>
                  <a:pt x="34" y="25"/>
                  <a:pt x="34" y="25"/>
                  <a:pt x="34" y="25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42"/>
                  <a:pt x="46" y="155"/>
                  <a:pt x="61" y="155"/>
                </a:cubicBezTo>
                <a:cubicBezTo>
                  <a:pt x="76" y="155"/>
                  <a:pt x="88" y="142"/>
                  <a:pt x="88" y="127"/>
                </a:cubicBezTo>
                <a:cubicBezTo>
                  <a:pt x="88" y="26"/>
                  <a:pt x="88" y="26"/>
                  <a:pt x="88" y="26"/>
                </a:cubicBezTo>
                <a:cubicBezTo>
                  <a:pt x="88" y="26"/>
                  <a:pt x="88" y="26"/>
                  <a:pt x="88" y="25"/>
                </a:cubicBezTo>
                <a:cubicBezTo>
                  <a:pt x="88" y="11"/>
                  <a:pt x="100" y="0"/>
                  <a:pt x="114" y="0"/>
                </a:cubicBezTo>
                <a:cubicBezTo>
                  <a:pt x="128" y="0"/>
                  <a:pt x="139" y="11"/>
                  <a:pt x="139" y="25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39" y="142"/>
                  <a:pt x="151" y="155"/>
                  <a:pt x="166" y="155"/>
                </a:cubicBezTo>
                <a:cubicBezTo>
                  <a:pt x="181" y="155"/>
                  <a:pt x="193" y="142"/>
                  <a:pt x="193" y="127"/>
                </a:cubicBezTo>
                <a:cubicBezTo>
                  <a:pt x="193" y="25"/>
                  <a:pt x="193" y="25"/>
                  <a:pt x="193" y="25"/>
                </a:cubicBezTo>
                <a:cubicBezTo>
                  <a:pt x="193" y="11"/>
                  <a:pt x="205" y="0"/>
                  <a:pt x="219" y="0"/>
                </a:cubicBezTo>
                <a:cubicBezTo>
                  <a:pt x="233" y="0"/>
                  <a:pt x="244" y="11"/>
                  <a:pt x="244" y="25"/>
                </a:cubicBezTo>
                <a:cubicBezTo>
                  <a:pt x="244" y="127"/>
                  <a:pt x="244" y="127"/>
                  <a:pt x="244" y="127"/>
                </a:cubicBezTo>
                <a:cubicBezTo>
                  <a:pt x="244" y="142"/>
                  <a:pt x="256" y="155"/>
                  <a:pt x="271" y="155"/>
                </a:cubicBezTo>
                <a:cubicBezTo>
                  <a:pt x="286" y="155"/>
                  <a:pt x="299" y="142"/>
                  <a:pt x="299" y="127"/>
                </a:cubicBezTo>
                <a:cubicBezTo>
                  <a:pt x="299" y="123"/>
                  <a:pt x="302" y="119"/>
                  <a:pt x="307" y="119"/>
                </a:cubicBezTo>
                <a:cubicBezTo>
                  <a:pt x="312" y="119"/>
                  <a:pt x="316" y="123"/>
                  <a:pt x="316" y="127"/>
                </a:cubicBezTo>
                <a:cubicBezTo>
                  <a:pt x="316" y="152"/>
                  <a:pt x="296" y="172"/>
                  <a:pt x="271" y="172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 w="57150" cap="rnd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pic>
        <p:nvPicPr>
          <p:cNvPr id="10" name="!!图片" descr="C:\Users\24690\Desktop\map3.pngmap3"/>
          <p:cNvPicPr>
            <a:picLocks noGrp="1" noChangeAspect="1"/>
          </p:cNvPicPr>
          <p:nvPr>
            <p:ph type="pic" sz="quarter" idx="10"/>
          </p:nvPr>
        </p:nvPicPr>
        <p:blipFill>
          <a:blip r:embed="rId1"/>
          <a:srcRect/>
          <a:stretch>
            <a:fillRect/>
          </a:stretch>
        </p:blipFill>
        <p:spPr>
          <a:xfrm>
            <a:off x="0" y="2382520"/>
            <a:ext cx="3992245" cy="4475480"/>
          </a:xfrm>
        </p:spPr>
      </p:pic>
      <p:grpSp>
        <p:nvGrpSpPr>
          <p:cNvPr id="11" name="组合 10"/>
          <p:cNvGrpSpPr/>
          <p:nvPr/>
        </p:nvGrpSpPr>
        <p:grpSpPr>
          <a:xfrm>
            <a:off x="-58420" y="6184265"/>
            <a:ext cx="1367790" cy="491490"/>
            <a:chOff x="0" y="8631"/>
            <a:chExt cx="2154" cy="774"/>
          </a:xfrm>
        </p:grpSpPr>
        <p:sp>
          <p:nvSpPr>
            <p:cNvPr id="3" name="Freeform 18"/>
            <p:cNvSpPr/>
            <p:nvPr>
              <p:custDataLst>
                <p:tags r:id="rId2"/>
              </p:custDataLst>
            </p:nvPr>
          </p:nvSpPr>
          <p:spPr bwMode="auto">
            <a:xfrm>
              <a:off x="718" y="9131"/>
              <a:ext cx="1437" cy="275"/>
            </a:xfrm>
            <a:custGeom>
              <a:avLst/>
              <a:gdLst>
                <a:gd name="T0" fmla="*/ 453 w 3219"/>
                <a:gd name="T1" fmla="*/ 624 h 624"/>
                <a:gd name="T2" fmla="*/ 0 w 3219"/>
                <a:gd name="T3" fmla="*/ 196 h 624"/>
                <a:gd name="T4" fmla="*/ 121 w 3219"/>
                <a:gd name="T5" fmla="*/ 58 h 624"/>
                <a:gd name="T6" fmla="*/ 453 w 3219"/>
                <a:gd name="T7" fmla="*/ 370 h 624"/>
                <a:gd name="T8" fmla="*/ 841 w 3219"/>
                <a:gd name="T9" fmla="*/ 0 h 624"/>
                <a:gd name="T10" fmla="*/ 1228 w 3219"/>
                <a:gd name="T11" fmla="*/ 370 h 624"/>
                <a:gd name="T12" fmla="*/ 1615 w 3219"/>
                <a:gd name="T13" fmla="*/ 0 h 624"/>
                <a:gd name="T14" fmla="*/ 2002 w 3219"/>
                <a:gd name="T15" fmla="*/ 370 h 624"/>
                <a:gd name="T16" fmla="*/ 2389 w 3219"/>
                <a:gd name="T17" fmla="*/ 0 h 624"/>
                <a:gd name="T18" fmla="*/ 2777 w 3219"/>
                <a:gd name="T19" fmla="*/ 370 h 624"/>
                <a:gd name="T20" fmla="*/ 3097 w 3219"/>
                <a:gd name="T21" fmla="*/ 58 h 624"/>
                <a:gd name="T22" fmla="*/ 3219 w 3219"/>
                <a:gd name="T23" fmla="*/ 196 h 624"/>
                <a:gd name="T24" fmla="*/ 2777 w 3219"/>
                <a:gd name="T25" fmla="*/ 624 h 624"/>
                <a:gd name="T26" fmla="*/ 2389 w 3219"/>
                <a:gd name="T27" fmla="*/ 254 h 624"/>
                <a:gd name="T28" fmla="*/ 2002 w 3219"/>
                <a:gd name="T29" fmla="*/ 624 h 624"/>
                <a:gd name="T30" fmla="*/ 1615 w 3219"/>
                <a:gd name="T31" fmla="*/ 254 h 624"/>
                <a:gd name="T32" fmla="*/ 1228 w 3219"/>
                <a:gd name="T33" fmla="*/ 624 h 624"/>
                <a:gd name="T34" fmla="*/ 841 w 3219"/>
                <a:gd name="T35" fmla="*/ 254 h 624"/>
                <a:gd name="T36" fmla="*/ 453 w 3219"/>
                <a:gd name="T37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19" h="624">
                  <a:moveTo>
                    <a:pt x="453" y="624"/>
                  </a:moveTo>
                  <a:lnTo>
                    <a:pt x="0" y="196"/>
                  </a:lnTo>
                  <a:lnTo>
                    <a:pt x="121" y="58"/>
                  </a:lnTo>
                  <a:lnTo>
                    <a:pt x="453" y="370"/>
                  </a:lnTo>
                  <a:lnTo>
                    <a:pt x="841" y="0"/>
                  </a:lnTo>
                  <a:lnTo>
                    <a:pt x="1228" y="370"/>
                  </a:lnTo>
                  <a:lnTo>
                    <a:pt x="1615" y="0"/>
                  </a:lnTo>
                  <a:lnTo>
                    <a:pt x="2002" y="370"/>
                  </a:lnTo>
                  <a:lnTo>
                    <a:pt x="2389" y="0"/>
                  </a:lnTo>
                  <a:lnTo>
                    <a:pt x="2777" y="370"/>
                  </a:lnTo>
                  <a:lnTo>
                    <a:pt x="3097" y="58"/>
                  </a:lnTo>
                  <a:lnTo>
                    <a:pt x="3219" y="196"/>
                  </a:lnTo>
                  <a:lnTo>
                    <a:pt x="2777" y="624"/>
                  </a:lnTo>
                  <a:lnTo>
                    <a:pt x="2389" y="254"/>
                  </a:lnTo>
                  <a:lnTo>
                    <a:pt x="2002" y="624"/>
                  </a:lnTo>
                  <a:lnTo>
                    <a:pt x="1615" y="254"/>
                  </a:lnTo>
                  <a:lnTo>
                    <a:pt x="1228" y="624"/>
                  </a:lnTo>
                  <a:lnTo>
                    <a:pt x="841" y="254"/>
                  </a:lnTo>
                  <a:lnTo>
                    <a:pt x="453" y="62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4" name="Freeform 18"/>
            <p:cNvSpPr/>
            <p:nvPr>
              <p:custDataLst>
                <p:tags r:id="rId3"/>
              </p:custDataLst>
            </p:nvPr>
          </p:nvSpPr>
          <p:spPr bwMode="auto">
            <a:xfrm>
              <a:off x="334" y="8875"/>
              <a:ext cx="1437" cy="275"/>
            </a:xfrm>
            <a:custGeom>
              <a:avLst/>
              <a:gdLst>
                <a:gd name="T0" fmla="*/ 453 w 3219"/>
                <a:gd name="T1" fmla="*/ 624 h 624"/>
                <a:gd name="T2" fmla="*/ 0 w 3219"/>
                <a:gd name="T3" fmla="*/ 196 h 624"/>
                <a:gd name="T4" fmla="*/ 121 w 3219"/>
                <a:gd name="T5" fmla="*/ 58 h 624"/>
                <a:gd name="T6" fmla="*/ 453 w 3219"/>
                <a:gd name="T7" fmla="*/ 370 h 624"/>
                <a:gd name="T8" fmla="*/ 841 w 3219"/>
                <a:gd name="T9" fmla="*/ 0 h 624"/>
                <a:gd name="T10" fmla="*/ 1228 w 3219"/>
                <a:gd name="T11" fmla="*/ 370 h 624"/>
                <a:gd name="T12" fmla="*/ 1615 w 3219"/>
                <a:gd name="T13" fmla="*/ 0 h 624"/>
                <a:gd name="T14" fmla="*/ 2002 w 3219"/>
                <a:gd name="T15" fmla="*/ 370 h 624"/>
                <a:gd name="T16" fmla="*/ 2389 w 3219"/>
                <a:gd name="T17" fmla="*/ 0 h 624"/>
                <a:gd name="T18" fmla="*/ 2777 w 3219"/>
                <a:gd name="T19" fmla="*/ 370 h 624"/>
                <a:gd name="T20" fmla="*/ 3097 w 3219"/>
                <a:gd name="T21" fmla="*/ 58 h 624"/>
                <a:gd name="T22" fmla="*/ 3219 w 3219"/>
                <a:gd name="T23" fmla="*/ 196 h 624"/>
                <a:gd name="T24" fmla="*/ 2777 w 3219"/>
                <a:gd name="T25" fmla="*/ 624 h 624"/>
                <a:gd name="T26" fmla="*/ 2389 w 3219"/>
                <a:gd name="T27" fmla="*/ 254 h 624"/>
                <a:gd name="T28" fmla="*/ 2002 w 3219"/>
                <a:gd name="T29" fmla="*/ 624 h 624"/>
                <a:gd name="T30" fmla="*/ 1615 w 3219"/>
                <a:gd name="T31" fmla="*/ 254 h 624"/>
                <a:gd name="T32" fmla="*/ 1228 w 3219"/>
                <a:gd name="T33" fmla="*/ 624 h 624"/>
                <a:gd name="T34" fmla="*/ 841 w 3219"/>
                <a:gd name="T35" fmla="*/ 254 h 624"/>
                <a:gd name="T36" fmla="*/ 453 w 3219"/>
                <a:gd name="T37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19" h="624">
                  <a:moveTo>
                    <a:pt x="453" y="624"/>
                  </a:moveTo>
                  <a:lnTo>
                    <a:pt x="0" y="196"/>
                  </a:lnTo>
                  <a:lnTo>
                    <a:pt x="121" y="58"/>
                  </a:lnTo>
                  <a:lnTo>
                    <a:pt x="453" y="370"/>
                  </a:lnTo>
                  <a:lnTo>
                    <a:pt x="841" y="0"/>
                  </a:lnTo>
                  <a:lnTo>
                    <a:pt x="1228" y="370"/>
                  </a:lnTo>
                  <a:lnTo>
                    <a:pt x="1615" y="0"/>
                  </a:lnTo>
                  <a:lnTo>
                    <a:pt x="2002" y="370"/>
                  </a:lnTo>
                  <a:lnTo>
                    <a:pt x="2389" y="0"/>
                  </a:lnTo>
                  <a:lnTo>
                    <a:pt x="2777" y="370"/>
                  </a:lnTo>
                  <a:lnTo>
                    <a:pt x="3097" y="58"/>
                  </a:lnTo>
                  <a:lnTo>
                    <a:pt x="3219" y="196"/>
                  </a:lnTo>
                  <a:lnTo>
                    <a:pt x="2777" y="624"/>
                  </a:lnTo>
                  <a:lnTo>
                    <a:pt x="2389" y="254"/>
                  </a:lnTo>
                  <a:lnTo>
                    <a:pt x="2002" y="624"/>
                  </a:lnTo>
                  <a:lnTo>
                    <a:pt x="1615" y="254"/>
                  </a:lnTo>
                  <a:lnTo>
                    <a:pt x="1228" y="624"/>
                  </a:lnTo>
                  <a:lnTo>
                    <a:pt x="841" y="254"/>
                  </a:lnTo>
                  <a:lnTo>
                    <a:pt x="453" y="624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  <p:sp>
          <p:nvSpPr>
            <p:cNvPr id="5" name="Freeform 18"/>
            <p:cNvSpPr/>
            <p:nvPr>
              <p:custDataLst>
                <p:tags r:id="rId4"/>
              </p:custDataLst>
            </p:nvPr>
          </p:nvSpPr>
          <p:spPr bwMode="auto">
            <a:xfrm>
              <a:off x="0" y="8631"/>
              <a:ext cx="1437" cy="275"/>
            </a:xfrm>
            <a:custGeom>
              <a:avLst/>
              <a:gdLst>
                <a:gd name="T0" fmla="*/ 453 w 3219"/>
                <a:gd name="T1" fmla="*/ 624 h 624"/>
                <a:gd name="T2" fmla="*/ 0 w 3219"/>
                <a:gd name="T3" fmla="*/ 196 h 624"/>
                <a:gd name="T4" fmla="*/ 121 w 3219"/>
                <a:gd name="T5" fmla="*/ 58 h 624"/>
                <a:gd name="T6" fmla="*/ 453 w 3219"/>
                <a:gd name="T7" fmla="*/ 370 h 624"/>
                <a:gd name="T8" fmla="*/ 841 w 3219"/>
                <a:gd name="T9" fmla="*/ 0 h 624"/>
                <a:gd name="T10" fmla="*/ 1228 w 3219"/>
                <a:gd name="T11" fmla="*/ 370 h 624"/>
                <a:gd name="T12" fmla="*/ 1615 w 3219"/>
                <a:gd name="T13" fmla="*/ 0 h 624"/>
                <a:gd name="T14" fmla="*/ 2002 w 3219"/>
                <a:gd name="T15" fmla="*/ 370 h 624"/>
                <a:gd name="T16" fmla="*/ 2389 w 3219"/>
                <a:gd name="T17" fmla="*/ 0 h 624"/>
                <a:gd name="T18" fmla="*/ 2777 w 3219"/>
                <a:gd name="T19" fmla="*/ 370 h 624"/>
                <a:gd name="T20" fmla="*/ 3097 w 3219"/>
                <a:gd name="T21" fmla="*/ 58 h 624"/>
                <a:gd name="T22" fmla="*/ 3219 w 3219"/>
                <a:gd name="T23" fmla="*/ 196 h 624"/>
                <a:gd name="T24" fmla="*/ 2777 w 3219"/>
                <a:gd name="T25" fmla="*/ 624 h 624"/>
                <a:gd name="T26" fmla="*/ 2389 w 3219"/>
                <a:gd name="T27" fmla="*/ 254 h 624"/>
                <a:gd name="T28" fmla="*/ 2002 w 3219"/>
                <a:gd name="T29" fmla="*/ 624 h 624"/>
                <a:gd name="T30" fmla="*/ 1615 w 3219"/>
                <a:gd name="T31" fmla="*/ 254 h 624"/>
                <a:gd name="T32" fmla="*/ 1228 w 3219"/>
                <a:gd name="T33" fmla="*/ 624 h 624"/>
                <a:gd name="T34" fmla="*/ 841 w 3219"/>
                <a:gd name="T35" fmla="*/ 254 h 624"/>
                <a:gd name="T36" fmla="*/ 453 w 3219"/>
                <a:gd name="T37" fmla="*/ 624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19" h="624">
                  <a:moveTo>
                    <a:pt x="453" y="624"/>
                  </a:moveTo>
                  <a:lnTo>
                    <a:pt x="0" y="196"/>
                  </a:lnTo>
                  <a:lnTo>
                    <a:pt x="121" y="58"/>
                  </a:lnTo>
                  <a:lnTo>
                    <a:pt x="453" y="370"/>
                  </a:lnTo>
                  <a:lnTo>
                    <a:pt x="841" y="0"/>
                  </a:lnTo>
                  <a:lnTo>
                    <a:pt x="1228" y="370"/>
                  </a:lnTo>
                  <a:lnTo>
                    <a:pt x="1615" y="0"/>
                  </a:lnTo>
                  <a:lnTo>
                    <a:pt x="2002" y="370"/>
                  </a:lnTo>
                  <a:lnTo>
                    <a:pt x="2389" y="0"/>
                  </a:lnTo>
                  <a:lnTo>
                    <a:pt x="2777" y="370"/>
                  </a:lnTo>
                  <a:lnTo>
                    <a:pt x="3097" y="58"/>
                  </a:lnTo>
                  <a:lnTo>
                    <a:pt x="3219" y="196"/>
                  </a:lnTo>
                  <a:lnTo>
                    <a:pt x="2777" y="624"/>
                  </a:lnTo>
                  <a:lnTo>
                    <a:pt x="2389" y="254"/>
                  </a:lnTo>
                  <a:lnTo>
                    <a:pt x="2002" y="624"/>
                  </a:lnTo>
                  <a:lnTo>
                    <a:pt x="1615" y="254"/>
                  </a:lnTo>
                  <a:lnTo>
                    <a:pt x="1228" y="624"/>
                  </a:lnTo>
                  <a:lnTo>
                    <a:pt x="841" y="254"/>
                  </a:lnTo>
                  <a:lnTo>
                    <a:pt x="453" y="624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p>
              <a:endParaRPr lang="en-US"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4942657" y="1779276"/>
            <a:ext cx="5359395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坦白说，这个游戏可以做到更好的样子，还没做完之前会幻想做一个小商店，里面上架一些可可爱爱的小道具，又或者是制作一下有趣的交互点，或许能在通关的旅途上，找到一些小小的笑点，想象</a:t>
            </a: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和滔滔江水一样无穷无尽</a:t>
            </a:r>
            <a:endParaRPr lang="zh-CN" altLang="en-US" sz="1000" dirty="0">
              <a:solidFill>
                <a:schemeClr val="tx2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4952817" y="2616812"/>
            <a:ext cx="5359395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但这短暂的两个月好多事</a:t>
            </a: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呀</a:t>
            </a:r>
            <a:endParaRPr lang="zh-CN" altLang="en-US" sz="1000" dirty="0">
              <a:solidFill>
                <a:schemeClr val="tx2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想做到更好看的地图，更优美的</a:t>
            </a:r>
            <a:r>
              <a:rPr lang="en-US" altLang="zh-CN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UI</a:t>
            </a: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宋体" panose="02010600030101010101" pitchFamily="2" charset="-122"/>
                <a:cs typeface="Lato Semibold" panose="020F0502020204030203" pitchFamily="34" charset="0"/>
              </a:rPr>
              <a:t>，搜刮一些更符合游戏风格的</a:t>
            </a:r>
            <a:r>
              <a:rPr lang="en-US" altLang="zh-CN" sz="1000" dirty="0">
                <a:solidFill>
                  <a:schemeClr val="tx2"/>
                </a:solidFill>
                <a:latin typeface="Raleway" panose="020B0503030101060003" pitchFamily="34" charset="0"/>
                <a:ea typeface="宋体" panose="02010600030101010101" pitchFamily="2" charset="-122"/>
                <a:cs typeface="Lato Semibold" panose="020F0502020204030203" pitchFamily="34" charset="0"/>
              </a:rPr>
              <a:t>BGM</a:t>
            </a: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宋体" panose="02010600030101010101" pitchFamily="2" charset="-122"/>
                <a:cs typeface="Lato Semibold" panose="020F0502020204030203" pitchFamily="34" charset="0"/>
              </a:rPr>
              <a:t>，手忙脚乱地调整意料之外地</a:t>
            </a:r>
            <a:r>
              <a:rPr lang="en-US" altLang="zh-CN" sz="1000" dirty="0">
                <a:solidFill>
                  <a:schemeClr val="tx2"/>
                </a:solidFill>
                <a:latin typeface="Raleway" panose="020B0503030101060003" pitchFamily="34" charset="0"/>
                <a:ea typeface="宋体" panose="02010600030101010101" pitchFamily="2" charset="-122"/>
                <a:cs typeface="Lato Semibold" panose="020F0502020204030203" pitchFamily="34" charset="0"/>
              </a:rPr>
              <a:t>bug</a:t>
            </a:r>
            <a:endParaRPr lang="en-US" altLang="zh-CN" sz="1000" dirty="0">
              <a:solidFill>
                <a:schemeClr val="tx2"/>
              </a:solidFill>
              <a:latin typeface="Raleway" panose="020B0503030101060003" pitchFamily="34" charset="0"/>
              <a:ea typeface="宋体" panose="02010600030101010101" pitchFamily="2" charset="-122"/>
              <a:cs typeface="Lato Semibold" panose="020F0502020204030203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宋体" panose="02010600030101010101" pitchFamily="2" charset="-122"/>
                <a:cs typeface="Lato Semibold" panose="020F0502020204030203" pitchFamily="34" charset="0"/>
              </a:rPr>
              <a:t>又或者一些不期而遇</a:t>
            </a: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比如两趟周末特种兵的任务，综合游戏项目</a:t>
            </a:r>
            <a:endParaRPr lang="zh-CN" altLang="en-US" sz="1000" dirty="0">
              <a:solidFill>
                <a:schemeClr val="tx2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945197" y="3685489"/>
            <a:ext cx="5359395" cy="783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但是，小</a:t>
            </a: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佘</a:t>
            </a:r>
            <a:r>
              <a:rPr 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同学并不孤单。她做的任何决定都有来自家人支持的勇气，可以扬帆起航去远走他乡；她做的任何</a:t>
            </a: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尝试</a:t>
            </a:r>
            <a:r>
              <a:rPr 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都有来自前辈的善意，可以随性洒脱去播种希望；她陷的任何泥沼都有来自</a:t>
            </a: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朋友</a:t>
            </a:r>
            <a:r>
              <a:rPr 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的搀扶，可以无所顾忌去寻找臂膀</a:t>
            </a:r>
            <a:endParaRPr lang="en-US" sz="1000" dirty="0">
              <a:solidFill>
                <a:schemeClr val="tx2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26" name="Freeform: Shape 25"/>
          <p:cNvSpPr/>
          <p:nvPr/>
        </p:nvSpPr>
        <p:spPr>
          <a:xfrm flipH="1">
            <a:off x="11389895" y="0"/>
            <a:ext cx="817130" cy="6969060"/>
          </a:xfrm>
          <a:custGeom>
            <a:avLst/>
            <a:gdLst>
              <a:gd name="connsiteX0" fmla="*/ 336809 w 817130"/>
              <a:gd name="connsiteY0" fmla="*/ 6038883 h 6969060"/>
              <a:gd name="connsiteX1" fmla="*/ 336809 w 817130"/>
              <a:gd name="connsiteY1" fmla="*/ 6709098 h 6969060"/>
              <a:gd name="connsiteX2" fmla="*/ 531781 w 817130"/>
              <a:gd name="connsiteY2" fmla="*/ 6548652 h 6969060"/>
              <a:gd name="connsiteX3" fmla="*/ 576461 w 817130"/>
              <a:gd name="connsiteY3" fmla="*/ 6371959 h 6969060"/>
              <a:gd name="connsiteX4" fmla="*/ 394691 w 817130"/>
              <a:gd name="connsiteY4" fmla="*/ 6062240 h 6969060"/>
              <a:gd name="connsiteX5" fmla="*/ 217999 w 817130"/>
              <a:gd name="connsiteY5" fmla="*/ 5778921 h 6969060"/>
              <a:gd name="connsiteX6" fmla="*/ 672931 w 817130"/>
              <a:gd name="connsiteY6" fmla="*/ 5989126 h 6969060"/>
              <a:gd name="connsiteX7" fmla="*/ 813067 w 817130"/>
              <a:gd name="connsiteY7" fmla="*/ 6377038 h 6969060"/>
              <a:gd name="connsiteX8" fmla="*/ 602864 w 817130"/>
              <a:gd name="connsiteY8" fmla="*/ 6828924 h 6969060"/>
              <a:gd name="connsiteX9" fmla="*/ 220029 w 817130"/>
              <a:gd name="connsiteY9" fmla="*/ 6969060 h 6969060"/>
              <a:gd name="connsiteX10" fmla="*/ 101219 w 817130"/>
              <a:gd name="connsiteY10" fmla="*/ 6956874 h 6969060"/>
              <a:gd name="connsiteX11" fmla="*/ 101219 w 817130"/>
              <a:gd name="connsiteY11" fmla="*/ 6038883 h 6969060"/>
              <a:gd name="connsiteX12" fmla="*/ 39528 w 817130"/>
              <a:gd name="connsiteY12" fmla="*/ 6066174 h 6969060"/>
              <a:gd name="connsiteX13" fmla="*/ 0 w 817130"/>
              <a:gd name="connsiteY13" fmla="*/ 6094104 h 6969060"/>
              <a:gd name="connsiteX14" fmla="*/ 0 w 817130"/>
              <a:gd name="connsiteY14" fmla="*/ 5822696 h 6969060"/>
              <a:gd name="connsiteX15" fmla="*/ 18711 w 817130"/>
              <a:gd name="connsiteY15" fmla="*/ 5813955 h 6969060"/>
              <a:gd name="connsiteX16" fmla="*/ 217999 w 817130"/>
              <a:gd name="connsiteY16" fmla="*/ 5778921 h 6969060"/>
              <a:gd name="connsiteX17" fmla="*/ 0 w 817130"/>
              <a:gd name="connsiteY17" fmla="*/ 5059773 h 6969060"/>
              <a:gd name="connsiteX18" fmla="*/ 813067 w 817130"/>
              <a:gd name="connsiteY18" fmla="*/ 5059773 h 6969060"/>
              <a:gd name="connsiteX19" fmla="*/ 813067 w 817130"/>
              <a:gd name="connsiteY19" fmla="*/ 5296379 h 6969060"/>
              <a:gd name="connsiteX20" fmla="*/ 678010 w 817130"/>
              <a:gd name="connsiteY20" fmla="*/ 5296379 h 6969060"/>
              <a:gd name="connsiteX21" fmla="*/ 678010 w 817130"/>
              <a:gd name="connsiteY21" fmla="*/ 5299426 h 6969060"/>
              <a:gd name="connsiteX22" fmla="*/ 813067 w 817130"/>
              <a:gd name="connsiteY22" fmla="*/ 5771624 h 6969060"/>
              <a:gd name="connsiteX23" fmla="*/ 576461 w 817130"/>
              <a:gd name="connsiteY23" fmla="*/ 5771624 h 6969060"/>
              <a:gd name="connsiteX24" fmla="*/ 336809 w 817130"/>
              <a:gd name="connsiteY24" fmla="*/ 5324813 h 6969060"/>
              <a:gd name="connsiteX25" fmla="*/ 206829 w 817130"/>
              <a:gd name="connsiteY25" fmla="*/ 5296379 h 6969060"/>
              <a:gd name="connsiteX26" fmla="*/ 0 w 817130"/>
              <a:gd name="connsiteY26" fmla="*/ 5296379 h 6969060"/>
              <a:gd name="connsiteX27" fmla="*/ 217999 w 817130"/>
              <a:gd name="connsiteY27" fmla="*/ 3776969 h 6969060"/>
              <a:gd name="connsiteX28" fmla="*/ 706443 w 817130"/>
              <a:gd name="connsiteY28" fmla="*/ 4031855 h 6969060"/>
              <a:gd name="connsiteX29" fmla="*/ 813067 w 817130"/>
              <a:gd name="connsiteY29" fmla="*/ 4372040 h 6969060"/>
              <a:gd name="connsiteX30" fmla="*/ 696288 w 817130"/>
              <a:gd name="connsiteY30" fmla="*/ 4725426 h 6969060"/>
              <a:gd name="connsiteX31" fmla="*/ 696288 w 817130"/>
              <a:gd name="connsiteY31" fmla="*/ 4728473 h 6969060"/>
              <a:gd name="connsiteX32" fmla="*/ 813067 w 817130"/>
              <a:gd name="connsiteY32" fmla="*/ 4728473 h 6969060"/>
              <a:gd name="connsiteX33" fmla="*/ 813067 w 817130"/>
              <a:gd name="connsiteY33" fmla="*/ 4965079 h 6969060"/>
              <a:gd name="connsiteX34" fmla="*/ 0 w 817130"/>
              <a:gd name="connsiteY34" fmla="*/ 4965079 h 6969060"/>
              <a:gd name="connsiteX35" fmla="*/ 0 w 817130"/>
              <a:gd name="connsiteY35" fmla="*/ 4652210 h 6969060"/>
              <a:gd name="connsiteX36" fmla="*/ 11856 w 817130"/>
              <a:gd name="connsiteY36" fmla="*/ 4663483 h 6969060"/>
              <a:gd name="connsiteX37" fmla="*/ 206829 w 817130"/>
              <a:gd name="connsiteY37" fmla="*/ 4728473 h 6969060"/>
              <a:gd name="connsiteX38" fmla="*/ 223076 w 817130"/>
              <a:gd name="connsiteY38" fmla="*/ 4728473 h 6969060"/>
              <a:gd name="connsiteX39" fmla="*/ 526704 w 817130"/>
              <a:gd name="connsiteY39" fmla="*/ 4551780 h 6969060"/>
              <a:gd name="connsiteX40" fmla="*/ 576461 w 817130"/>
              <a:gd name="connsiteY40" fmla="*/ 4370008 h 6969060"/>
              <a:gd name="connsiteX41" fmla="*/ 426171 w 817130"/>
              <a:gd name="connsiteY41" fmla="*/ 4081612 h 6969060"/>
              <a:gd name="connsiteX42" fmla="*/ 220029 w 817130"/>
              <a:gd name="connsiteY42" fmla="*/ 4013576 h 6969060"/>
              <a:gd name="connsiteX43" fmla="*/ 41306 w 817130"/>
              <a:gd name="connsiteY43" fmla="*/ 4061049 h 6969060"/>
              <a:gd name="connsiteX44" fmla="*/ 0 w 817130"/>
              <a:gd name="connsiteY44" fmla="*/ 4094115 h 6969060"/>
              <a:gd name="connsiteX45" fmla="*/ 0 w 817130"/>
              <a:gd name="connsiteY45" fmla="*/ 3823787 h 6969060"/>
              <a:gd name="connsiteX46" fmla="*/ 32675 w 817130"/>
              <a:gd name="connsiteY46" fmla="*/ 3806926 h 6969060"/>
              <a:gd name="connsiteX47" fmla="*/ 217999 w 817130"/>
              <a:gd name="connsiteY47" fmla="*/ 3776969 h 6969060"/>
              <a:gd name="connsiteX48" fmla="*/ 0 w 817130"/>
              <a:gd name="connsiteY48" fmla="*/ 3350608 h 6969060"/>
              <a:gd name="connsiteX49" fmla="*/ 62630 w 817130"/>
              <a:gd name="connsiteY49" fmla="*/ 3393371 h 6969060"/>
              <a:gd name="connsiteX50" fmla="*/ 171286 w 817130"/>
              <a:gd name="connsiteY50" fmla="*/ 3430436 h 6969060"/>
              <a:gd name="connsiteX51" fmla="*/ 415001 w 817130"/>
              <a:gd name="connsiteY51" fmla="*/ 3448715 h 6969060"/>
              <a:gd name="connsiteX52" fmla="*/ 813067 w 817130"/>
              <a:gd name="connsiteY52" fmla="*/ 3448715 h 6969060"/>
              <a:gd name="connsiteX53" fmla="*/ 813067 w 817130"/>
              <a:gd name="connsiteY53" fmla="*/ 3684305 h 6969060"/>
              <a:gd name="connsiteX54" fmla="*/ 431248 w 817130"/>
              <a:gd name="connsiteY54" fmla="*/ 3684305 h 6969060"/>
              <a:gd name="connsiteX55" fmla="*/ 11856 w 817130"/>
              <a:gd name="connsiteY55" fmla="*/ 3630485 h 6969060"/>
              <a:gd name="connsiteX56" fmla="*/ 0 w 817130"/>
              <a:gd name="connsiteY56" fmla="*/ 3623857 h 6969060"/>
              <a:gd name="connsiteX57" fmla="*/ 409924 w 817130"/>
              <a:gd name="connsiteY57" fmla="*/ 2494166 h 6969060"/>
              <a:gd name="connsiteX58" fmla="*/ 813067 w 817130"/>
              <a:gd name="connsiteY58" fmla="*/ 2494166 h 6969060"/>
              <a:gd name="connsiteX59" fmla="*/ 813067 w 817130"/>
              <a:gd name="connsiteY59" fmla="*/ 2730772 h 6969060"/>
              <a:gd name="connsiteX60" fmla="*/ 396722 w 817130"/>
              <a:gd name="connsiteY60" fmla="*/ 2730772 h 6969060"/>
              <a:gd name="connsiteX61" fmla="*/ 17902 w 817130"/>
              <a:gd name="connsiteY61" fmla="*/ 2815026 h 6969060"/>
              <a:gd name="connsiteX62" fmla="*/ 0 w 817130"/>
              <a:gd name="connsiteY62" fmla="*/ 2827845 h 6969060"/>
              <a:gd name="connsiteX63" fmla="*/ 0 w 817130"/>
              <a:gd name="connsiteY63" fmla="*/ 2561618 h 6969060"/>
              <a:gd name="connsiteX64" fmla="*/ 17695 w 817130"/>
              <a:gd name="connsiteY64" fmla="*/ 2554079 h 6969060"/>
              <a:gd name="connsiteX65" fmla="*/ 409924 w 817130"/>
              <a:gd name="connsiteY65" fmla="*/ 2494166 h 6969060"/>
              <a:gd name="connsiteX66" fmla="*/ 379434 w 817130"/>
              <a:gd name="connsiteY66" fmla="*/ 0 h 6969060"/>
              <a:gd name="connsiteX67" fmla="*/ 528042 w 817130"/>
              <a:gd name="connsiteY67" fmla="*/ 0 h 6969060"/>
              <a:gd name="connsiteX68" fmla="*/ 583825 w 817130"/>
              <a:gd name="connsiteY68" fmla="*/ 10083 h 6969060"/>
              <a:gd name="connsiteX69" fmla="*/ 703397 w 817130"/>
              <a:gd name="connsiteY69" fmla="*/ 80150 h 6969060"/>
              <a:gd name="connsiteX70" fmla="*/ 813067 w 817130"/>
              <a:gd name="connsiteY70" fmla="*/ 376669 h 6969060"/>
              <a:gd name="connsiteX71" fmla="*/ 813067 w 817130"/>
              <a:gd name="connsiteY71" fmla="*/ 1408393 h 6969060"/>
              <a:gd name="connsiteX72" fmla="*/ 680840 w 817130"/>
              <a:gd name="connsiteY72" fmla="*/ 1408393 h 6969060"/>
              <a:gd name="connsiteX73" fmla="*/ 699732 w 817130"/>
              <a:gd name="connsiteY73" fmla="*/ 1432213 h 6969060"/>
              <a:gd name="connsiteX74" fmla="*/ 817130 w 817130"/>
              <a:gd name="connsiteY74" fmla="*/ 1784966 h 6969060"/>
              <a:gd name="connsiteX75" fmla="*/ 697304 w 817130"/>
              <a:gd name="connsiteY75" fmla="*/ 2143429 h 6969060"/>
              <a:gd name="connsiteX76" fmla="*/ 817130 w 817130"/>
              <a:gd name="connsiteY76" fmla="*/ 2143429 h 6969060"/>
              <a:gd name="connsiteX77" fmla="*/ 817130 w 817130"/>
              <a:gd name="connsiteY77" fmla="*/ 2380035 h 6969060"/>
              <a:gd name="connsiteX78" fmla="*/ 0 w 817130"/>
              <a:gd name="connsiteY78" fmla="*/ 2380035 h 6969060"/>
              <a:gd name="connsiteX79" fmla="*/ 0 w 817130"/>
              <a:gd name="connsiteY79" fmla="*/ 2064535 h 6969060"/>
              <a:gd name="connsiteX80" fmla="*/ 686 w 817130"/>
              <a:gd name="connsiteY80" fmla="*/ 2065236 h 6969060"/>
              <a:gd name="connsiteX81" fmla="*/ 222059 w 817130"/>
              <a:gd name="connsiteY81" fmla="*/ 2143429 h 6969060"/>
              <a:gd name="connsiteX82" fmla="*/ 525688 w 817130"/>
              <a:gd name="connsiteY82" fmla="*/ 1971813 h 6969060"/>
              <a:gd name="connsiteX83" fmla="*/ 580524 w 817130"/>
              <a:gd name="connsiteY83" fmla="*/ 1784966 h 6969060"/>
              <a:gd name="connsiteX84" fmla="*/ 419062 w 817130"/>
              <a:gd name="connsiteY84" fmla="*/ 1485400 h 6969060"/>
              <a:gd name="connsiteX85" fmla="*/ 227138 w 817130"/>
              <a:gd name="connsiteY85" fmla="*/ 1428534 h 6969060"/>
              <a:gd name="connsiteX86" fmla="*/ 216982 w 817130"/>
              <a:gd name="connsiteY86" fmla="*/ 1428534 h 6969060"/>
              <a:gd name="connsiteX87" fmla="*/ 55015 w 817130"/>
              <a:gd name="connsiteY87" fmla="*/ 1468899 h 6969060"/>
              <a:gd name="connsiteX88" fmla="*/ 0 w 817130"/>
              <a:gd name="connsiteY88" fmla="*/ 1508587 h 6969060"/>
              <a:gd name="connsiteX89" fmla="*/ 0 w 817130"/>
              <a:gd name="connsiteY89" fmla="*/ 1238507 h 6969060"/>
              <a:gd name="connsiteX90" fmla="*/ 70755 w 817130"/>
              <a:gd name="connsiteY90" fmla="*/ 1210205 h 6969060"/>
              <a:gd name="connsiteX91" fmla="*/ 203782 w 817130"/>
              <a:gd name="connsiteY91" fmla="*/ 1191926 h 6969060"/>
              <a:gd name="connsiteX92" fmla="*/ 232215 w 817130"/>
              <a:gd name="connsiteY92" fmla="*/ 1191926 h 6969060"/>
              <a:gd name="connsiteX93" fmla="*/ 566752 w 817130"/>
              <a:gd name="connsiteY93" fmla="*/ 1301598 h 6969060"/>
              <a:gd name="connsiteX94" fmla="*/ 576461 w 817130"/>
              <a:gd name="connsiteY94" fmla="*/ 1310134 h 6969060"/>
              <a:gd name="connsiteX95" fmla="*/ 576461 w 817130"/>
              <a:gd name="connsiteY95" fmla="*/ 376669 h 6969060"/>
              <a:gd name="connsiteX96" fmla="*/ 544981 w 817130"/>
              <a:gd name="connsiteY96" fmla="*/ 256843 h 6969060"/>
              <a:gd name="connsiteX97" fmla="*/ 451558 w 817130"/>
              <a:gd name="connsiteY97" fmla="*/ 223333 h 6969060"/>
              <a:gd name="connsiteX98" fmla="*/ 344932 w 817130"/>
              <a:gd name="connsiteY98" fmla="*/ 296446 h 6969060"/>
              <a:gd name="connsiteX99" fmla="*/ 336809 w 817130"/>
              <a:gd name="connsiteY99" fmla="*/ 340113 h 6969060"/>
              <a:gd name="connsiteX100" fmla="*/ 336809 w 817130"/>
              <a:gd name="connsiteY100" fmla="*/ 657956 h 6969060"/>
              <a:gd name="connsiteX101" fmla="*/ 116452 w 817130"/>
              <a:gd name="connsiteY101" fmla="*/ 1034698 h 6969060"/>
              <a:gd name="connsiteX102" fmla="*/ 0 w 817130"/>
              <a:gd name="connsiteY102" fmla="*/ 1054392 h 6969060"/>
              <a:gd name="connsiteX103" fmla="*/ 0 w 817130"/>
              <a:gd name="connsiteY103" fmla="*/ 818227 h 6969060"/>
              <a:gd name="connsiteX104" fmla="*/ 33817 w 817130"/>
              <a:gd name="connsiteY104" fmla="*/ 812372 h 6969060"/>
              <a:gd name="connsiteX105" fmla="*/ 101219 w 817130"/>
              <a:gd name="connsiteY105" fmla="*/ 676235 h 6969060"/>
              <a:gd name="connsiteX106" fmla="*/ 101219 w 817130"/>
              <a:gd name="connsiteY106" fmla="*/ 333003 h 6969060"/>
              <a:gd name="connsiteX107" fmla="*/ 204798 w 817130"/>
              <a:gd name="connsiteY107" fmla="*/ 83197 h 6969060"/>
              <a:gd name="connsiteX108" fmla="*/ 318023 w 817130"/>
              <a:gd name="connsiteY108" fmla="*/ 10844 h 6969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</a:cxnLst>
            <a:rect l="l" t="t" r="r" b="b"/>
            <a:pathLst>
              <a:path w="817130" h="6969060">
                <a:moveTo>
                  <a:pt x="336809" y="6038883"/>
                </a:moveTo>
                <a:lnTo>
                  <a:pt x="336809" y="6709098"/>
                </a:lnTo>
                <a:cubicBezTo>
                  <a:pt x="416015" y="6682695"/>
                  <a:pt x="481008" y="6629214"/>
                  <a:pt x="531781" y="6548652"/>
                </a:cubicBezTo>
                <a:cubicBezTo>
                  <a:pt x="561567" y="6488400"/>
                  <a:pt x="576461" y="6429503"/>
                  <a:pt x="576461" y="6371959"/>
                </a:cubicBezTo>
                <a:cubicBezTo>
                  <a:pt x="576461" y="6246042"/>
                  <a:pt x="515871" y="6142801"/>
                  <a:pt x="394691" y="6062240"/>
                </a:cubicBezTo>
                <a:close/>
                <a:moveTo>
                  <a:pt x="217999" y="5778921"/>
                </a:moveTo>
                <a:cubicBezTo>
                  <a:pt x="394014" y="5778921"/>
                  <a:pt x="545659" y="5848990"/>
                  <a:pt x="672931" y="5989126"/>
                </a:cubicBezTo>
                <a:cubicBezTo>
                  <a:pt x="766357" y="6102859"/>
                  <a:pt x="813067" y="6232162"/>
                  <a:pt x="813067" y="6377038"/>
                </a:cubicBezTo>
                <a:cubicBezTo>
                  <a:pt x="813067" y="6551699"/>
                  <a:pt x="743000" y="6702327"/>
                  <a:pt x="602864" y="6828924"/>
                </a:cubicBezTo>
                <a:cubicBezTo>
                  <a:pt x="485068" y="6922348"/>
                  <a:pt x="357457" y="6969060"/>
                  <a:pt x="220029" y="6969060"/>
                </a:cubicBezTo>
                <a:cubicBezTo>
                  <a:pt x="175349" y="6967705"/>
                  <a:pt x="135745" y="6963645"/>
                  <a:pt x="101219" y="6956874"/>
                </a:cubicBezTo>
                <a:lnTo>
                  <a:pt x="101219" y="6038883"/>
                </a:lnTo>
                <a:cubicBezTo>
                  <a:pt x="79386" y="6046161"/>
                  <a:pt x="58822" y="6055258"/>
                  <a:pt x="39528" y="6066174"/>
                </a:cubicBezTo>
                <a:lnTo>
                  <a:pt x="0" y="6094104"/>
                </a:lnTo>
                <a:lnTo>
                  <a:pt x="0" y="5822696"/>
                </a:lnTo>
                <a:lnTo>
                  <a:pt x="18711" y="5813955"/>
                </a:lnTo>
                <a:cubicBezTo>
                  <a:pt x="82517" y="5790599"/>
                  <a:pt x="148946" y="5778921"/>
                  <a:pt x="217999" y="5778921"/>
                </a:cubicBezTo>
                <a:close/>
                <a:moveTo>
                  <a:pt x="0" y="5059773"/>
                </a:moveTo>
                <a:lnTo>
                  <a:pt x="813067" y="5059773"/>
                </a:lnTo>
                <a:lnTo>
                  <a:pt x="813067" y="5296379"/>
                </a:lnTo>
                <a:lnTo>
                  <a:pt x="678010" y="5296379"/>
                </a:lnTo>
                <a:lnTo>
                  <a:pt x="678010" y="5299426"/>
                </a:lnTo>
                <a:cubicBezTo>
                  <a:pt x="768048" y="5425345"/>
                  <a:pt x="813067" y="5582745"/>
                  <a:pt x="813067" y="5771624"/>
                </a:cubicBezTo>
                <a:lnTo>
                  <a:pt x="576461" y="5771624"/>
                </a:lnTo>
                <a:cubicBezTo>
                  <a:pt x="576461" y="5542802"/>
                  <a:pt x="496577" y="5393865"/>
                  <a:pt x="336809" y="5324813"/>
                </a:cubicBezTo>
                <a:cubicBezTo>
                  <a:pt x="290098" y="5305858"/>
                  <a:pt x="246771" y="5296379"/>
                  <a:pt x="206829" y="5296379"/>
                </a:cubicBezTo>
                <a:lnTo>
                  <a:pt x="0" y="5296379"/>
                </a:lnTo>
                <a:close/>
                <a:moveTo>
                  <a:pt x="217999" y="3776969"/>
                </a:moveTo>
                <a:cubicBezTo>
                  <a:pt x="415001" y="3776969"/>
                  <a:pt x="577816" y="3861933"/>
                  <a:pt x="706443" y="4031855"/>
                </a:cubicBezTo>
                <a:cubicBezTo>
                  <a:pt x="777527" y="4136787"/>
                  <a:pt x="813067" y="4250182"/>
                  <a:pt x="813067" y="4372040"/>
                </a:cubicBezTo>
                <a:cubicBezTo>
                  <a:pt x="813067" y="4499313"/>
                  <a:pt x="774141" y="4617109"/>
                  <a:pt x="696288" y="4725426"/>
                </a:cubicBezTo>
                <a:lnTo>
                  <a:pt x="696288" y="4728473"/>
                </a:lnTo>
                <a:lnTo>
                  <a:pt x="813067" y="4728473"/>
                </a:lnTo>
                <a:lnTo>
                  <a:pt x="813067" y="4965079"/>
                </a:lnTo>
                <a:lnTo>
                  <a:pt x="0" y="4965079"/>
                </a:lnTo>
                <a:lnTo>
                  <a:pt x="0" y="4652210"/>
                </a:lnTo>
                <a:lnTo>
                  <a:pt x="11856" y="4663483"/>
                </a:lnTo>
                <a:cubicBezTo>
                  <a:pt x="77524" y="4706810"/>
                  <a:pt x="142514" y="4728473"/>
                  <a:pt x="206829" y="4728473"/>
                </a:cubicBezTo>
                <a:lnTo>
                  <a:pt x="223076" y="4728473"/>
                </a:lnTo>
                <a:cubicBezTo>
                  <a:pt x="346965" y="4728473"/>
                  <a:pt x="448173" y="4669574"/>
                  <a:pt x="526704" y="4551780"/>
                </a:cubicBezTo>
                <a:cubicBezTo>
                  <a:pt x="559876" y="4491528"/>
                  <a:pt x="576461" y="4430937"/>
                  <a:pt x="576461" y="4370008"/>
                </a:cubicBezTo>
                <a:cubicBezTo>
                  <a:pt x="576461" y="4256275"/>
                  <a:pt x="526365" y="4160144"/>
                  <a:pt x="426171" y="4081612"/>
                </a:cubicBezTo>
                <a:cubicBezTo>
                  <a:pt x="359149" y="4036254"/>
                  <a:pt x="290435" y="4013576"/>
                  <a:pt x="220029" y="4013576"/>
                </a:cubicBezTo>
                <a:cubicBezTo>
                  <a:pt x="153685" y="4013576"/>
                  <a:pt x="94111" y="4029400"/>
                  <a:pt x="41306" y="4061049"/>
                </a:cubicBezTo>
                <a:lnTo>
                  <a:pt x="0" y="4094115"/>
                </a:lnTo>
                <a:lnTo>
                  <a:pt x="0" y="3823787"/>
                </a:lnTo>
                <a:lnTo>
                  <a:pt x="32675" y="3806926"/>
                </a:lnTo>
                <a:cubicBezTo>
                  <a:pt x="92588" y="3786955"/>
                  <a:pt x="154362" y="3776969"/>
                  <a:pt x="217999" y="3776969"/>
                </a:cubicBezTo>
                <a:close/>
                <a:moveTo>
                  <a:pt x="0" y="3350608"/>
                </a:moveTo>
                <a:lnTo>
                  <a:pt x="62630" y="3393371"/>
                </a:lnTo>
                <a:cubicBezTo>
                  <a:pt x="96479" y="3410296"/>
                  <a:pt x="132698" y="3422651"/>
                  <a:pt x="171286" y="3430436"/>
                </a:cubicBezTo>
                <a:cubicBezTo>
                  <a:pt x="215291" y="3442622"/>
                  <a:pt x="296528" y="3448715"/>
                  <a:pt x="415001" y="3448715"/>
                </a:cubicBezTo>
                <a:lnTo>
                  <a:pt x="813067" y="3448715"/>
                </a:lnTo>
                <a:lnTo>
                  <a:pt x="813067" y="3684305"/>
                </a:lnTo>
                <a:lnTo>
                  <a:pt x="431248" y="3684305"/>
                </a:lnTo>
                <a:cubicBezTo>
                  <a:pt x="232215" y="3684305"/>
                  <a:pt x="92418" y="3666364"/>
                  <a:pt x="11856" y="3630485"/>
                </a:cubicBezTo>
                <a:lnTo>
                  <a:pt x="0" y="3623857"/>
                </a:lnTo>
                <a:close/>
                <a:moveTo>
                  <a:pt x="409924" y="2494166"/>
                </a:moveTo>
                <a:lnTo>
                  <a:pt x="813067" y="2494166"/>
                </a:lnTo>
                <a:lnTo>
                  <a:pt x="813067" y="2730772"/>
                </a:lnTo>
                <a:lnTo>
                  <a:pt x="396722" y="2730772"/>
                </a:lnTo>
                <a:cubicBezTo>
                  <a:pt x="235938" y="2731619"/>
                  <a:pt x="109665" y="2759703"/>
                  <a:pt x="17902" y="2815026"/>
                </a:cubicBezTo>
                <a:lnTo>
                  <a:pt x="0" y="2827845"/>
                </a:lnTo>
                <a:lnTo>
                  <a:pt x="0" y="2561618"/>
                </a:lnTo>
                <a:lnTo>
                  <a:pt x="17695" y="2554079"/>
                </a:lnTo>
                <a:cubicBezTo>
                  <a:pt x="128213" y="2514137"/>
                  <a:pt x="258956" y="2494166"/>
                  <a:pt x="409924" y="2494166"/>
                </a:cubicBezTo>
                <a:close/>
                <a:moveTo>
                  <a:pt x="379434" y="0"/>
                </a:moveTo>
                <a:lnTo>
                  <a:pt x="528042" y="0"/>
                </a:lnTo>
                <a:lnTo>
                  <a:pt x="583825" y="10083"/>
                </a:lnTo>
                <a:cubicBezTo>
                  <a:pt x="625290" y="25653"/>
                  <a:pt x="665147" y="49009"/>
                  <a:pt x="703397" y="80150"/>
                </a:cubicBezTo>
                <a:cubicBezTo>
                  <a:pt x="776510" y="141755"/>
                  <a:pt x="813067" y="240596"/>
                  <a:pt x="813067" y="376669"/>
                </a:cubicBezTo>
                <a:lnTo>
                  <a:pt x="813067" y="1408393"/>
                </a:lnTo>
                <a:lnTo>
                  <a:pt x="680840" y="1408393"/>
                </a:lnTo>
                <a:lnTo>
                  <a:pt x="699732" y="1432213"/>
                </a:lnTo>
                <a:cubicBezTo>
                  <a:pt x="777996" y="1539430"/>
                  <a:pt x="817130" y="1657014"/>
                  <a:pt x="817130" y="1784966"/>
                </a:cubicBezTo>
                <a:cubicBezTo>
                  <a:pt x="817130" y="1911561"/>
                  <a:pt x="777188" y="2031048"/>
                  <a:pt x="697304" y="2143429"/>
                </a:cubicBezTo>
                <a:lnTo>
                  <a:pt x="817130" y="2143429"/>
                </a:lnTo>
                <a:lnTo>
                  <a:pt x="817130" y="2380035"/>
                </a:lnTo>
                <a:lnTo>
                  <a:pt x="0" y="2380035"/>
                </a:lnTo>
                <a:lnTo>
                  <a:pt x="0" y="2064535"/>
                </a:lnTo>
                <a:lnTo>
                  <a:pt x="686" y="2065236"/>
                </a:lnTo>
                <a:cubicBezTo>
                  <a:pt x="68384" y="2117364"/>
                  <a:pt x="142175" y="2143429"/>
                  <a:pt x="222059" y="2143429"/>
                </a:cubicBezTo>
                <a:cubicBezTo>
                  <a:pt x="347303" y="2143429"/>
                  <a:pt x="448511" y="2086223"/>
                  <a:pt x="525688" y="1971813"/>
                </a:cubicBezTo>
                <a:cubicBezTo>
                  <a:pt x="562245" y="1909530"/>
                  <a:pt x="580524" y="1847248"/>
                  <a:pt x="580524" y="1784966"/>
                </a:cubicBezTo>
                <a:cubicBezTo>
                  <a:pt x="580524" y="1668523"/>
                  <a:pt x="526704" y="1568668"/>
                  <a:pt x="419062" y="1485400"/>
                </a:cubicBezTo>
                <a:cubicBezTo>
                  <a:pt x="354749" y="1447489"/>
                  <a:pt x="290773" y="1428534"/>
                  <a:pt x="227138" y="1428534"/>
                </a:cubicBezTo>
                <a:lnTo>
                  <a:pt x="216982" y="1428534"/>
                </a:lnTo>
                <a:cubicBezTo>
                  <a:pt x="158085" y="1428534"/>
                  <a:pt x="104096" y="1441989"/>
                  <a:pt x="55015" y="1468899"/>
                </a:cubicBezTo>
                <a:lnTo>
                  <a:pt x="0" y="1508587"/>
                </a:lnTo>
                <a:lnTo>
                  <a:pt x="0" y="1238507"/>
                </a:lnTo>
                <a:lnTo>
                  <a:pt x="70755" y="1210205"/>
                </a:lnTo>
                <a:cubicBezTo>
                  <a:pt x="115774" y="1198019"/>
                  <a:pt x="160117" y="1191926"/>
                  <a:pt x="203782" y="1191926"/>
                </a:cubicBezTo>
                <a:lnTo>
                  <a:pt x="232215" y="1191926"/>
                </a:lnTo>
                <a:cubicBezTo>
                  <a:pt x="354580" y="1191926"/>
                  <a:pt x="466093" y="1228485"/>
                  <a:pt x="566752" y="1301598"/>
                </a:cubicBezTo>
                <a:lnTo>
                  <a:pt x="576461" y="1310134"/>
                </a:lnTo>
                <a:lnTo>
                  <a:pt x="576461" y="376669"/>
                </a:lnTo>
                <a:cubicBezTo>
                  <a:pt x="576461" y="312357"/>
                  <a:pt x="565969" y="272415"/>
                  <a:pt x="544981" y="256843"/>
                </a:cubicBezTo>
                <a:cubicBezTo>
                  <a:pt x="513163" y="234503"/>
                  <a:pt x="482022" y="223333"/>
                  <a:pt x="451558" y="223333"/>
                </a:cubicBezTo>
                <a:cubicBezTo>
                  <a:pt x="398754" y="223333"/>
                  <a:pt x="363212" y="247703"/>
                  <a:pt x="344932" y="296446"/>
                </a:cubicBezTo>
                <a:lnTo>
                  <a:pt x="336809" y="340113"/>
                </a:lnTo>
                <a:lnTo>
                  <a:pt x="336809" y="657956"/>
                </a:lnTo>
                <a:cubicBezTo>
                  <a:pt x="336809" y="850220"/>
                  <a:pt x="263356" y="975801"/>
                  <a:pt x="116452" y="1034698"/>
                </a:cubicBezTo>
                <a:lnTo>
                  <a:pt x="0" y="1054392"/>
                </a:lnTo>
                <a:lnTo>
                  <a:pt x="0" y="818227"/>
                </a:lnTo>
                <a:lnTo>
                  <a:pt x="33817" y="812372"/>
                </a:lnTo>
                <a:cubicBezTo>
                  <a:pt x="78751" y="794221"/>
                  <a:pt x="101219" y="748842"/>
                  <a:pt x="101219" y="676235"/>
                </a:cubicBezTo>
                <a:lnTo>
                  <a:pt x="101219" y="333003"/>
                </a:lnTo>
                <a:cubicBezTo>
                  <a:pt x="101219" y="242965"/>
                  <a:pt x="135745" y="159696"/>
                  <a:pt x="204798" y="83197"/>
                </a:cubicBezTo>
                <a:cubicBezTo>
                  <a:pt x="238647" y="51039"/>
                  <a:pt x="276389" y="26922"/>
                  <a:pt x="318023" y="10844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endParaRPr lang="en-US"/>
          </a:p>
        </p:txBody>
      </p:sp>
      <p:grpSp>
        <p:nvGrpSpPr>
          <p:cNvPr id="27" name="Group 17"/>
          <p:cNvGrpSpPr>
            <a:grpSpLocks noChangeAspect="1"/>
          </p:cNvGrpSpPr>
          <p:nvPr/>
        </p:nvGrpSpPr>
        <p:grpSpPr bwMode="auto">
          <a:xfrm rot="1560000">
            <a:off x="10305136" y="331615"/>
            <a:ext cx="1343894" cy="466205"/>
            <a:chOff x="24" y="13"/>
            <a:chExt cx="2417" cy="660"/>
          </a:xfrm>
        </p:grpSpPr>
        <p:sp>
          <p:nvSpPr>
            <p:cNvPr id="28" name="Line 18"/>
            <p:cNvSpPr>
              <a:spLocks noChangeShapeType="1"/>
            </p:cNvSpPr>
            <p:nvPr/>
          </p:nvSpPr>
          <p:spPr bwMode="auto">
            <a:xfrm flipH="1" flipV="1">
              <a:off x="2279" y="17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29" name="Line 19"/>
            <p:cNvSpPr>
              <a:spLocks noChangeShapeType="1"/>
            </p:cNvSpPr>
            <p:nvPr/>
          </p:nvSpPr>
          <p:spPr bwMode="auto">
            <a:xfrm flipH="1" flipV="1">
              <a:off x="2279" y="343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0" name="Line 20"/>
            <p:cNvSpPr>
              <a:spLocks noChangeShapeType="1"/>
            </p:cNvSpPr>
            <p:nvPr/>
          </p:nvSpPr>
          <p:spPr bwMode="auto">
            <a:xfrm flipH="1" flipV="1">
              <a:off x="2117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1" name="Line 21"/>
            <p:cNvSpPr>
              <a:spLocks noChangeShapeType="1"/>
            </p:cNvSpPr>
            <p:nvPr/>
          </p:nvSpPr>
          <p:spPr bwMode="auto">
            <a:xfrm flipH="1" flipV="1">
              <a:off x="2279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2" name="Line 22"/>
            <p:cNvSpPr>
              <a:spLocks noChangeShapeType="1"/>
            </p:cNvSpPr>
            <p:nvPr/>
          </p:nvSpPr>
          <p:spPr bwMode="auto">
            <a:xfrm flipH="1" flipV="1">
              <a:off x="1955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3" name="Line 23"/>
            <p:cNvSpPr>
              <a:spLocks noChangeShapeType="1"/>
            </p:cNvSpPr>
            <p:nvPr/>
          </p:nvSpPr>
          <p:spPr bwMode="auto">
            <a:xfrm flipH="1" flipV="1">
              <a:off x="1799" y="508"/>
              <a:ext cx="156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4" name="Line 24"/>
            <p:cNvSpPr>
              <a:spLocks noChangeShapeType="1"/>
            </p:cNvSpPr>
            <p:nvPr/>
          </p:nvSpPr>
          <p:spPr bwMode="auto">
            <a:xfrm flipH="1" flipV="1">
              <a:off x="1637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5" name="Line 25"/>
            <p:cNvSpPr>
              <a:spLocks noChangeShapeType="1"/>
            </p:cNvSpPr>
            <p:nvPr/>
          </p:nvSpPr>
          <p:spPr bwMode="auto">
            <a:xfrm flipH="1" flipV="1">
              <a:off x="1476" y="508"/>
              <a:ext cx="161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6" name="Line 26"/>
            <p:cNvSpPr>
              <a:spLocks noChangeShapeType="1"/>
            </p:cNvSpPr>
            <p:nvPr/>
          </p:nvSpPr>
          <p:spPr bwMode="auto">
            <a:xfrm flipH="1" flipV="1">
              <a:off x="1314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7" name="Line 27"/>
            <p:cNvSpPr>
              <a:spLocks noChangeShapeType="1"/>
            </p:cNvSpPr>
            <p:nvPr/>
          </p:nvSpPr>
          <p:spPr bwMode="auto">
            <a:xfrm flipH="1" flipV="1">
              <a:off x="1152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8" name="Line 28"/>
            <p:cNvSpPr>
              <a:spLocks noChangeShapeType="1"/>
            </p:cNvSpPr>
            <p:nvPr/>
          </p:nvSpPr>
          <p:spPr bwMode="auto">
            <a:xfrm flipH="1" flipV="1">
              <a:off x="990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39" name="Line 29"/>
            <p:cNvSpPr>
              <a:spLocks noChangeShapeType="1"/>
            </p:cNvSpPr>
            <p:nvPr/>
          </p:nvSpPr>
          <p:spPr bwMode="auto">
            <a:xfrm flipH="1" flipV="1">
              <a:off x="828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0" name="Line 30"/>
            <p:cNvSpPr>
              <a:spLocks noChangeShapeType="1"/>
            </p:cNvSpPr>
            <p:nvPr/>
          </p:nvSpPr>
          <p:spPr bwMode="auto">
            <a:xfrm flipH="1" flipV="1">
              <a:off x="666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1" name="Line 31"/>
            <p:cNvSpPr>
              <a:spLocks noChangeShapeType="1"/>
            </p:cNvSpPr>
            <p:nvPr/>
          </p:nvSpPr>
          <p:spPr bwMode="auto">
            <a:xfrm flipH="1" flipV="1">
              <a:off x="504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2" name="Line 32"/>
            <p:cNvSpPr>
              <a:spLocks noChangeShapeType="1"/>
            </p:cNvSpPr>
            <p:nvPr/>
          </p:nvSpPr>
          <p:spPr bwMode="auto">
            <a:xfrm flipH="1" flipV="1">
              <a:off x="342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3" name="Line 33"/>
            <p:cNvSpPr>
              <a:spLocks noChangeShapeType="1"/>
            </p:cNvSpPr>
            <p:nvPr/>
          </p:nvSpPr>
          <p:spPr bwMode="auto">
            <a:xfrm flipH="1" flipV="1">
              <a:off x="180" y="508"/>
              <a:ext cx="162" cy="16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4" name="Freeform 34"/>
            <p:cNvSpPr/>
            <p:nvPr/>
          </p:nvSpPr>
          <p:spPr bwMode="auto">
            <a:xfrm>
              <a:off x="24" y="13"/>
              <a:ext cx="2417" cy="660"/>
            </a:xfrm>
            <a:custGeom>
              <a:avLst/>
              <a:gdLst>
                <a:gd name="T0" fmla="*/ 2255 w 2417"/>
                <a:gd name="T1" fmla="*/ 0 h 660"/>
                <a:gd name="T2" fmla="*/ 2255 w 2417"/>
                <a:gd name="T3" fmla="*/ 495 h 660"/>
                <a:gd name="T4" fmla="*/ 0 w 2417"/>
                <a:gd name="T5" fmla="*/ 495 h 660"/>
                <a:gd name="T6" fmla="*/ 156 w 2417"/>
                <a:gd name="T7" fmla="*/ 660 h 660"/>
                <a:gd name="T8" fmla="*/ 2417 w 2417"/>
                <a:gd name="T9" fmla="*/ 660 h 660"/>
                <a:gd name="T10" fmla="*/ 2417 w 2417"/>
                <a:gd name="T11" fmla="*/ 165 h 660"/>
                <a:gd name="T12" fmla="*/ 2255 w 2417"/>
                <a:gd name="T13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17" h="660">
                  <a:moveTo>
                    <a:pt x="2255" y="0"/>
                  </a:moveTo>
                  <a:lnTo>
                    <a:pt x="2255" y="495"/>
                  </a:lnTo>
                  <a:lnTo>
                    <a:pt x="0" y="495"/>
                  </a:lnTo>
                  <a:lnTo>
                    <a:pt x="156" y="660"/>
                  </a:lnTo>
                  <a:lnTo>
                    <a:pt x="2417" y="660"/>
                  </a:lnTo>
                  <a:lnTo>
                    <a:pt x="2417" y="165"/>
                  </a:lnTo>
                  <a:lnTo>
                    <a:pt x="2255" y="0"/>
                  </a:lnTo>
                  <a:close/>
                </a:path>
              </a:pathLst>
            </a:cu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45" name="Line 35"/>
            <p:cNvSpPr>
              <a:spLocks noChangeShapeType="1"/>
            </p:cNvSpPr>
            <p:nvPr/>
          </p:nvSpPr>
          <p:spPr bwMode="auto">
            <a:xfrm flipH="1">
              <a:off x="24" y="13"/>
              <a:ext cx="2255" cy="495"/>
            </a:xfrm>
            <a:prstGeom prst="line">
              <a:avLst/>
            </a:prstGeom>
            <a:noFill/>
            <a:ln w="28575" cap="rnd">
              <a:solidFill>
                <a:schemeClr val="accent3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46" name="Freeform: Shape 45"/>
          <p:cNvSpPr/>
          <p:nvPr/>
        </p:nvSpPr>
        <p:spPr>
          <a:xfrm rot="16200000" flipH="1">
            <a:off x="-232136" y="5261683"/>
            <a:ext cx="1681599" cy="1595639"/>
          </a:xfrm>
          <a:custGeom>
            <a:avLst/>
            <a:gdLst>
              <a:gd name="connsiteX0" fmla="*/ 51687 w 1681599"/>
              <a:gd name="connsiteY0" fmla="*/ 0 h 1595639"/>
              <a:gd name="connsiteX1" fmla="*/ 588413 w 1681599"/>
              <a:gd name="connsiteY1" fmla="*/ 0 h 1595639"/>
              <a:gd name="connsiteX2" fmla="*/ 567444 w 1681599"/>
              <a:gd name="connsiteY2" fmla="*/ 40071 h 1595639"/>
              <a:gd name="connsiteX3" fmla="*/ 503802 w 1681599"/>
              <a:gd name="connsiteY3" fmla="*/ 306248 h 1595639"/>
              <a:gd name="connsiteX4" fmla="*/ 503802 w 1681599"/>
              <a:gd name="connsiteY4" fmla="*/ 338269 h 1595639"/>
              <a:gd name="connsiteX5" fmla="*/ 497397 w 1681599"/>
              <a:gd name="connsiteY5" fmla="*/ 344674 h 1595639"/>
              <a:gd name="connsiteX6" fmla="*/ 503802 w 1681599"/>
              <a:gd name="connsiteY6" fmla="*/ 348943 h 1595639"/>
              <a:gd name="connsiteX7" fmla="*/ 503802 w 1681599"/>
              <a:gd name="connsiteY7" fmla="*/ 383099 h 1595639"/>
              <a:gd name="connsiteX8" fmla="*/ 791993 w 1681599"/>
              <a:gd name="connsiteY8" fmla="*/ 944539 h 1595639"/>
              <a:gd name="connsiteX9" fmla="*/ 1250965 w 1681599"/>
              <a:gd name="connsiteY9" fmla="*/ 1098242 h 1595639"/>
              <a:gd name="connsiteX10" fmla="*/ 1663406 w 1681599"/>
              <a:gd name="connsiteY10" fmla="*/ 974826 h 1595639"/>
              <a:gd name="connsiteX11" fmla="*/ 1681599 w 1681599"/>
              <a:gd name="connsiteY11" fmla="*/ 960849 h 1595639"/>
              <a:gd name="connsiteX12" fmla="*/ 1681599 w 1681599"/>
              <a:gd name="connsiteY12" fmla="*/ 1520485 h 1595639"/>
              <a:gd name="connsiteX13" fmla="*/ 1595795 w 1681599"/>
              <a:gd name="connsiteY13" fmla="*/ 1549408 h 1595639"/>
              <a:gd name="connsiteX14" fmla="*/ 1257370 w 1681599"/>
              <a:gd name="connsiteY14" fmla="*/ 1595639 h 1595639"/>
              <a:gd name="connsiteX15" fmla="*/ 1246696 w 1681599"/>
              <a:gd name="connsiteY15" fmla="*/ 1595639 h 1595639"/>
              <a:gd name="connsiteX16" fmla="*/ 294596 w 1681599"/>
              <a:gd name="connsiteY16" fmla="*/ 1153745 h 1595639"/>
              <a:gd name="connsiteX17" fmla="*/ 0 w 1681599"/>
              <a:gd name="connsiteY17" fmla="*/ 348943 h 1595639"/>
              <a:gd name="connsiteX18" fmla="*/ 14009 w 1681599"/>
              <a:gd name="connsiteY18" fmla="*/ 162552 h 1595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681599" h="1595639">
                <a:moveTo>
                  <a:pt x="51687" y="0"/>
                </a:moveTo>
                <a:lnTo>
                  <a:pt x="588413" y="0"/>
                </a:lnTo>
                <a:lnTo>
                  <a:pt x="567444" y="40071"/>
                </a:lnTo>
                <a:cubicBezTo>
                  <a:pt x="525016" y="133200"/>
                  <a:pt x="503802" y="221926"/>
                  <a:pt x="503802" y="306248"/>
                </a:cubicBezTo>
                <a:lnTo>
                  <a:pt x="503802" y="338269"/>
                </a:lnTo>
                <a:lnTo>
                  <a:pt x="497397" y="344674"/>
                </a:lnTo>
                <a:lnTo>
                  <a:pt x="503802" y="348943"/>
                </a:lnTo>
                <a:lnTo>
                  <a:pt x="503802" y="383099"/>
                </a:lnTo>
                <a:cubicBezTo>
                  <a:pt x="503802" y="585189"/>
                  <a:pt x="599866" y="772336"/>
                  <a:pt x="791993" y="944539"/>
                </a:cubicBezTo>
                <a:cubicBezTo>
                  <a:pt x="938580" y="1047008"/>
                  <a:pt x="1091570" y="1098242"/>
                  <a:pt x="1250965" y="1098242"/>
                </a:cubicBezTo>
                <a:cubicBezTo>
                  <a:pt x="1404846" y="1098242"/>
                  <a:pt x="1542326" y="1057103"/>
                  <a:pt x="1663406" y="974826"/>
                </a:cubicBezTo>
                <a:lnTo>
                  <a:pt x="1681599" y="960849"/>
                </a:lnTo>
                <a:lnTo>
                  <a:pt x="1681599" y="1520485"/>
                </a:lnTo>
                <a:lnTo>
                  <a:pt x="1595795" y="1549408"/>
                </a:lnTo>
                <a:cubicBezTo>
                  <a:pt x="1487590" y="1580229"/>
                  <a:pt x="1374781" y="1595639"/>
                  <a:pt x="1257370" y="1595639"/>
                </a:cubicBezTo>
                <a:lnTo>
                  <a:pt x="1246696" y="1595639"/>
                </a:lnTo>
                <a:cubicBezTo>
                  <a:pt x="875249" y="1595639"/>
                  <a:pt x="557882" y="1448341"/>
                  <a:pt x="294596" y="1153745"/>
                </a:cubicBezTo>
                <a:cubicBezTo>
                  <a:pt x="98199" y="907537"/>
                  <a:pt x="0" y="639270"/>
                  <a:pt x="0" y="348943"/>
                </a:cubicBezTo>
                <a:cubicBezTo>
                  <a:pt x="0" y="285968"/>
                  <a:pt x="4670" y="223838"/>
                  <a:pt x="14009" y="162552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 5"/>
          <p:cNvSpPr/>
          <p:nvPr/>
        </p:nvSpPr>
        <p:spPr bwMode="auto">
          <a:xfrm rot="5400000">
            <a:off x="-130568" y="495848"/>
            <a:ext cx="922805" cy="506866"/>
          </a:xfrm>
          <a:custGeom>
            <a:avLst/>
            <a:gdLst>
              <a:gd name="T0" fmla="*/ 271 w 316"/>
              <a:gd name="T1" fmla="*/ 172 h 172"/>
              <a:gd name="T2" fmla="*/ 227 w 316"/>
              <a:gd name="T3" fmla="*/ 127 h 172"/>
              <a:gd name="T4" fmla="*/ 227 w 316"/>
              <a:gd name="T5" fmla="*/ 25 h 172"/>
              <a:gd name="T6" fmla="*/ 225 w 316"/>
              <a:gd name="T7" fmla="*/ 20 h 172"/>
              <a:gd name="T8" fmla="*/ 219 w 316"/>
              <a:gd name="T9" fmla="*/ 17 h 172"/>
              <a:gd name="T10" fmla="*/ 211 w 316"/>
              <a:gd name="T11" fmla="*/ 25 h 172"/>
              <a:gd name="T12" fmla="*/ 211 w 316"/>
              <a:gd name="T13" fmla="*/ 127 h 172"/>
              <a:gd name="T14" fmla="*/ 166 w 316"/>
              <a:gd name="T15" fmla="*/ 172 h 172"/>
              <a:gd name="T16" fmla="*/ 122 w 316"/>
              <a:gd name="T17" fmla="*/ 127 h 172"/>
              <a:gd name="T18" fmla="*/ 122 w 316"/>
              <a:gd name="T19" fmla="*/ 25 h 172"/>
              <a:gd name="T20" fmla="*/ 114 w 316"/>
              <a:gd name="T21" fmla="*/ 17 h 172"/>
              <a:gd name="T22" fmla="*/ 105 w 316"/>
              <a:gd name="T23" fmla="*/ 25 h 172"/>
              <a:gd name="T24" fmla="*/ 105 w 316"/>
              <a:gd name="T25" fmla="*/ 25 h 172"/>
              <a:gd name="T26" fmla="*/ 105 w 316"/>
              <a:gd name="T27" fmla="*/ 127 h 172"/>
              <a:gd name="T28" fmla="*/ 61 w 316"/>
              <a:gd name="T29" fmla="*/ 172 h 172"/>
              <a:gd name="T30" fmla="*/ 17 w 316"/>
              <a:gd name="T31" fmla="*/ 127 h 172"/>
              <a:gd name="T32" fmla="*/ 17 w 316"/>
              <a:gd name="T33" fmla="*/ 26 h 172"/>
              <a:gd name="T34" fmla="*/ 17 w 316"/>
              <a:gd name="T35" fmla="*/ 25 h 172"/>
              <a:gd name="T36" fmla="*/ 9 w 316"/>
              <a:gd name="T37" fmla="*/ 17 h 172"/>
              <a:gd name="T38" fmla="*/ 0 w 316"/>
              <a:gd name="T39" fmla="*/ 9 h 172"/>
              <a:gd name="T40" fmla="*/ 9 w 316"/>
              <a:gd name="T41" fmla="*/ 0 h 172"/>
              <a:gd name="T42" fmla="*/ 34 w 316"/>
              <a:gd name="T43" fmla="*/ 25 h 172"/>
              <a:gd name="T44" fmla="*/ 34 w 316"/>
              <a:gd name="T45" fmla="*/ 25 h 172"/>
              <a:gd name="T46" fmla="*/ 34 w 316"/>
              <a:gd name="T47" fmla="*/ 127 h 172"/>
              <a:gd name="T48" fmla="*/ 61 w 316"/>
              <a:gd name="T49" fmla="*/ 155 h 172"/>
              <a:gd name="T50" fmla="*/ 88 w 316"/>
              <a:gd name="T51" fmla="*/ 127 h 172"/>
              <a:gd name="T52" fmla="*/ 88 w 316"/>
              <a:gd name="T53" fmla="*/ 26 h 172"/>
              <a:gd name="T54" fmla="*/ 88 w 316"/>
              <a:gd name="T55" fmla="*/ 25 h 172"/>
              <a:gd name="T56" fmla="*/ 114 w 316"/>
              <a:gd name="T57" fmla="*/ 0 h 172"/>
              <a:gd name="T58" fmla="*/ 139 w 316"/>
              <a:gd name="T59" fmla="*/ 25 h 172"/>
              <a:gd name="T60" fmla="*/ 139 w 316"/>
              <a:gd name="T61" fmla="*/ 127 h 172"/>
              <a:gd name="T62" fmla="*/ 166 w 316"/>
              <a:gd name="T63" fmla="*/ 155 h 172"/>
              <a:gd name="T64" fmla="*/ 193 w 316"/>
              <a:gd name="T65" fmla="*/ 127 h 172"/>
              <a:gd name="T66" fmla="*/ 193 w 316"/>
              <a:gd name="T67" fmla="*/ 25 h 172"/>
              <a:gd name="T68" fmla="*/ 219 w 316"/>
              <a:gd name="T69" fmla="*/ 0 h 172"/>
              <a:gd name="T70" fmla="*/ 244 w 316"/>
              <a:gd name="T71" fmla="*/ 25 h 172"/>
              <a:gd name="T72" fmla="*/ 244 w 316"/>
              <a:gd name="T73" fmla="*/ 127 h 172"/>
              <a:gd name="T74" fmla="*/ 271 w 316"/>
              <a:gd name="T75" fmla="*/ 155 h 172"/>
              <a:gd name="T76" fmla="*/ 299 w 316"/>
              <a:gd name="T77" fmla="*/ 127 h 172"/>
              <a:gd name="T78" fmla="*/ 307 w 316"/>
              <a:gd name="T79" fmla="*/ 119 h 172"/>
              <a:gd name="T80" fmla="*/ 316 w 316"/>
              <a:gd name="T81" fmla="*/ 127 h 172"/>
              <a:gd name="T82" fmla="*/ 271 w 316"/>
              <a:gd name="T83" fmla="*/ 172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6" h="172">
                <a:moveTo>
                  <a:pt x="271" y="172"/>
                </a:moveTo>
                <a:cubicBezTo>
                  <a:pt x="247" y="172"/>
                  <a:pt x="227" y="152"/>
                  <a:pt x="227" y="127"/>
                </a:cubicBezTo>
                <a:cubicBezTo>
                  <a:pt x="227" y="25"/>
                  <a:pt x="227" y="25"/>
                  <a:pt x="227" y="25"/>
                </a:cubicBezTo>
                <a:cubicBezTo>
                  <a:pt x="227" y="23"/>
                  <a:pt x="226" y="21"/>
                  <a:pt x="225" y="20"/>
                </a:cubicBezTo>
                <a:cubicBezTo>
                  <a:pt x="223" y="18"/>
                  <a:pt x="221" y="17"/>
                  <a:pt x="219" y="17"/>
                </a:cubicBezTo>
                <a:cubicBezTo>
                  <a:pt x="214" y="17"/>
                  <a:pt x="211" y="21"/>
                  <a:pt x="211" y="25"/>
                </a:cubicBezTo>
                <a:cubicBezTo>
                  <a:pt x="211" y="127"/>
                  <a:pt x="211" y="127"/>
                  <a:pt x="211" y="127"/>
                </a:cubicBezTo>
                <a:cubicBezTo>
                  <a:pt x="211" y="152"/>
                  <a:pt x="191" y="172"/>
                  <a:pt x="166" y="172"/>
                </a:cubicBezTo>
                <a:cubicBezTo>
                  <a:pt x="142" y="172"/>
                  <a:pt x="122" y="152"/>
                  <a:pt x="122" y="127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1"/>
                  <a:pt x="118" y="17"/>
                  <a:pt x="114" y="17"/>
                </a:cubicBezTo>
                <a:cubicBezTo>
                  <a:pt x="109" y="17"/>
                  <a:pt x="106" y="21"/>
                  <a:pt x="105" y="25"/>
                </a:cubicBezTo>
                <a:cubicBezTo>
                  <a:pt x="105" y="25"/>
                  <a:pt x="105" y="25"/>
                  <a:pt x="105" y="25"/>
                </a:cubicBezTo>
                <a:cubicBezTo>
                  <a:pt x="105" y="127"/>
                  <a:pt x="105" y="127"/>
                  <a:pt x="105" y="127"/>
                </a:cubicBezTo>
                <a:cubicBezTo>
                  <a:pt x="105" y="152"/>
                  <a:pt x="86" y="172"/>
                  <a:pt x="61" y="172"/>
                </a:cubicBezTo>
                <a:cubicBezTo>
                  <a:pt x="37" y="172"/>
                  <a:pt x="17" y="152"/>
                  <a:pt x="17" y="127"/>
                </a:cubicBezTo>
                <a:cubicBezTo>
                  <a:pt x="17" y="26"/>
                  <a:pt x="17" y="26"/>
                  <a:pt x="17" y="26"/>
                </a:cubicBezTo>
                <a:cubicBezTo>
                  <a:pt x="17" y="26"/>
                  <a:pt x="17" y="26"/>
                  <a:pt x="17" y="25"/>
                </a:cubicBezTo>
                <a:cubicBezTo>
                  <a:pt x="17" y="21"/>
                  <a:pt x="13" y="17"/>
                  <a:pt x="9" y="17"/>
                </a:cubicBezTo>
                <a:cubicBezTo>
                  <a:pt x="4" y="17"/>
                  <a:pt x="0" y="13"/>
                  <a:pt x="0" y="9"/>
                </a:cubicBezTo>
                <a:cubicBezTo>
                  <a:pt x="0" y="4"/>
                  <a:pt x="4" y="0"/>
                  <a:pt x="9" y="0"/>
                </a:cubicBezTo>
                <a:cubicBezTo>
                  <a:pt x="22" y="0"/>
                  <a:pt x="34" y="11"/>
                  <a:pt x="34" y="25"/>
                </a:cubicBezTo>
                <a:cubicBezTo>
                  <a:pt x="34" y="25"/>
                  <a:pt x="34" y="25"/>
                  <a:pt x="34" y="25"/>
                </a:cubicBezTo>
                <a:cubicBezTo>
                  <a:pt x="34" y="127"/>
                  <a:pt x="34" y="127"/>
                  <a:pt x="34" y="127"/>
                </a:cubicBezTo>
                <a:cubicBezTo>
                  <a:pt x="34" y="142"/>
                  <a:pt x="46" y="155"/>
                  <a:pt x="61" y="155"/>
                </a:cubicBezTo>
                <a:cubicBezTo>
                  <a:pt x="76" y="155"/>
                  <a:pt x="88" y="142"/>
                  <a:pt x="88" y="127"/>
                </a:cubicBezTo>
                <a:cubicBezTo>
                  <a:pt x="88" y="26"/>
                  <a:pt x="88" y="26"/>
                  <a:pt x="88" y="26"/>
                </a:cubicBezTo>
                <a:cubicBezTo>
                  <a:pt x="88" y="26"/>
                  <a:pt x="88" y="26"/>
                  <a:pt x="88" y="25"/>
                </a:cubicBezTo>
                <a:cubicBezTo>
                  <a:pt x="88" y="11"/>
                  <a:pt x="100" y="0"/>
                  <a:pt x="114" y="0"/>
                </a:cubicBezTo>
                <a:cubicBezTo>
                  <a:pt x="128" y="0"/>
                  <a:pt x="139" y="11"/>
                  <a:pt x="139" y="25"/>
                </a:cubicBezTo>
                <a:cubicBezTo>
                  <a:pt x="139" y="127"/>
                  <a:pt x="139" y="127"/>
                  <a:pt x="139" y="127"/>
                </a:cubicBezTo>
                <a:cubicBezTo>
                  <a:pt x="139" y="142"/>
                  <a:pt x="151" y="155"/>
                  <a:pt x="166" y="155"/>
                </a:cubicBezTo>
                <a:cubicBezTo>
                  <a:pt x="181" y="155"/>
                  <a:pt x="193" y="142"/>
                  <a:pt x="193" y="127"/>
                </a:cubicBezTo>
                <a:cubicBezTo>
                  <a:pt x="193" y="25"/>
                  <a:pt x="193" y="25"/>
                  <a:pt x="193" y="25"/>
                </a:cubicBezTo>
                <a:cubicBezTo>
                  <a:pt x="193" y="11"/>
                  <a:pt x="205" y="0"/>
                  <a:pt x="219" y="0"/>
                </a:cubicBezTo>
                <a:cubicBezTo>
                  <a:pt x="233" y="0"/>
                  <a:pt x="244" y="11"/>
                  <a:pt x="244" y="25"/>
                </a:cubicBezTo>
                <a:cubicBezTo>
                  <a:pt x="244" y="127"/>
                  <a:pt x="244" y="127"/>
                  <a:pt x="244" y="127"/>
                </a:cubicBezTo>
                <a:cubicBezTo>
                  <a:pt x="244" y="142"/>
                  <a:pt x="256" y="155"/>
                  <a:pt x="271" y="155"/>
                </a:cubicBezTo>
                <a:cubicBezTo>
                  <a:pt x="286" y="155"/>
                  <a:pt x="299" y="142"/>
                  <a:pt x="299" y="127"/>
                </a:cubicBezTo>
                <a:cubicBezTo>
                  <a:pt x="299" y="123"/>
                  <a:pt x="302" y="119"/>
                  <a:pt x="307" y="119"/>
                </a:cubicBezTo>
                <a:cubicBezTo>
                  <a:pt x="312" y="119"/>
                  <a:pt x="316" y="123"/>
                  <a:pt x="316" y="127"/>
                </a:cubicBezTo>
                <a:cubicBezTo>
                  <a:pt x="316" y="152"/>
                  <a:pt x="296" y="172"/>
                  <a:pt x="271" y="172"/>
                </a:cubicBezTo>
                <a:close/>
              </a:path>
            </a:pathLst>
          </a:custGeom>
          <a:solidFill>
            <a:schemeClr val="accent2"/>
          </a:solidFill>
          <a:ln w="57150" cap="rnd">
            <a:noFill/>
            <a:prstDash val="solid"/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/>
          </a:p>
        </p:txBody>
      </p:sp>
      <p:grpSp>
        <p:nvGrpSpPr>
          <p:cNvPr id="48" name="Group 4"/>
          <p:cNvGrpSpPr>
            <a:grpSpLocks noChangeAspect="1"/>
          </p:cNvGrpSpPr>
          <p:nvPr/>
        </p:nvGrpSpPr>
        <p:grpSpPr bwMode="auto">
          <a:xfrm rot="20700000">
            <a:off x="1816941" y="1809289"/>
            <a:ext cx="645841" cy="645390"/>
            <a:chOff x="2703" y="239"/>
            <a:chExt cx="1433" cy="1432"/>
          </a:xfrm>
        </p:grpSpPr>
        <p:sp>
          <p:nvSpPr>
            <p:cNvPr id="49" name="Freeform 5"/>
            <p:cNvSpPr/>
            <p:nvPr/>
          </p:nvSpPr>
          <p:spPr bwMode="auto">
            <a:xfrm>
              <a:off x="2703" y="239"/>
              <a:ext cx="1433" cy="1432"/>
            </a:xfrm>
            <a:custGeom>
              <a:avLst/>
              <a:gdLst>
                <a:gd name="T0" fmla="*/ 952 w 1433"/>
                <a:gd name="T1" fmla="*/ 1432 h 1432"/>
                <a:gd name="T2" fmla="*/ 1433 w 1433"/>
                <a:gd name="T3" fmla="*/ 961 h 1432"/>
                <a:gd name="T4" fmla="*/ 1433 w 1433"/>
                <a:gd name="T5" fmla="*/ 0 h 1432"/>
                <a:gd name="T6" fmla="*/ 471 w 1433"/>
                <a:gd name="T7" fmla="*/ 0 h 1432"/>
                <a:gd name="T8" fmla="*/ 0 w 1433"/>
                <a:gd name="T9" fmla="*/ 480 h 1432"/>
                <a:gd name="T10" fmla="*/ 0 w 1433"/>
                <a:gd name="T11" fmla="*/ 1432 h 1432"/>
                <a:gd name="T12" fmla="*/ 952 w 1433"/>
                <a:gd name="T13" fmla="*/ 1432 h 1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33" h="1432">
                  <a:moveTo>
                    <a:pt x="952" y="1432"/>
                  </a:moveTo>
                  <a:lnTo>
                    <a:pt x="1433" y="961"/>
                  </a:lnTo>
                  <a:lnTo>
                    <a:pt x="1433" y="0"/>
                  </a:lnTo>
                  <a:lnTo>
                    <a:pt x="471" y="0"/>
                  </a:lnTo>
                  <a:lnTo>
                    <a:pt x="0" y="480"/>
                  </a:lnTo>
                  <a:lnTo>
                    <a:pt x="0" y="1432"/>
                  </a:lnTo>
                  <a:lnTo>
                    <a:pt x="952" y="1432"/>
                  </a:lnTo>
                  <a:close/>
                </a:path>
              </a:pathLst>
            </a:cu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0" name="Freeform 6"/>
            <p:cNvSpPr/>
            <p:nvPr/>
          </p:nvSpPr>
          <p:spPr bwMode="auto">
            <a:xfrm>
              <a:off x="3174" y="239"/>
              <a:ext cx="962" cy="1432"/>
            </a:xfrm>
            <a:custGeom>
              <a:avLst/>
              <a:gdLst>
                <a:gd name="T0" fmla="*/ 481 w 962"/>
                <a:gd name="T1" fmla="*/ 1432 h 1432"/>
                <a:gd name="T2" fmla="*/ 0 w 962"/>
                <a:gd name="T3" fmla="*/ 961 h 1432"/>
                <a:gd name="T4" fmla="*/ 0 w 962"/>
                <a:gd name="T5" fmla="*/ 0 h 1432"/>
                <a:gd name="T6" fmla="*/ 962 w 962"/>
                <a:gd name="T7" fmla="*/ 0 h 1432"/>
                <a:gd name="T8" fmla="*/ 481 w 962"/>
                <a:gd name="T9" fmla="*/ 480 h 1432"/>
                <a:gd name="T10" fmla="*/ 481 w 962"/>
                <a:gd name="T11" fmla="*/ 1432 h 1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2" h="1432">
                  <a:moveTo>
                    <a:pt x="481" y="1432"/>
                  </a:moveTo>
                  <a:lnTo>
                    <a:pt x="0" y="961"/>
                  </a:lnTo>
                  <a:lnTo>
                    <a:pt x="0" y="0"/>
                  </a:lnTo>
                  <a:lnTo>
                    <a:pt x="962" y="0"/>
                  </a:lnTo>
                  <a:lnTo>
                    <a:pt x="481" y="480"/>
                  </a:lnTo>
                  <a:lnTo>
                    <a:pt x="481" y="1432"/>
                  </a:lnTo>
                  <a:close/>
                </a:path>
              </a:pathLst>
            </a:cu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1" name="Line 7"/>
            <p:cNvSpPr>
              <a:spLocks noChangeShapeType="1"/>
            </p:cNvSpPr>
            <p:nvPr/>
          </p:nvSpPr>
          <p:spPr bwMode="auto">
            <a:xfrm flipV="1">
              <a:off x="3655" y="959"/>
              <a:ext cx="481" cy="472"/>
            </a:xfrm>
            <a:prstGeom prst="line">
              <a:avLst/>
            </a:pr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2" name="Line 8"/>
            <p:cNvSpPr>
              <a:spLocks noChangeShapeType="1"/>
            </p:cNvSpPr>
            <p:nvPr/>
          </p:nvSpPr>
          <p:spPr bwMode="auto">
            <a:xfrm flipV="1">
              <a:off x="3655" y="719"/>
              <a:ext cx="481" cy="481"/>
            </a:xfrm>
            <a:prstGeom prst="line">
              <a:avLst/>
            </a:pr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3" name="Line 9"/>
            <p:cNvSpPr>
              <a:spLocks noChangeShapeType="1"/>
            </p:cNvSpPr>
            <p:nvPr/>
          </p:nvSpPr>
          <p:spPr bwMode="auto">
            <a:xfrm flipV="1">
              <a:off x="3655" y="479"/>
              <a:ext cx="481" cy="480"/>
            </a:xfrm>
            <a:prstGeom prst="line">
              <a:avLst/>
            </a:prstGeom>
            <a:noFill/>
            <a:ln w="28575" cap="rnd">
              <a:solidFill>
                <a:schemeClr val="accent6">
                  <a:lumMod val="75000"/>
                </a:schemeClr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grpSp>
        <p:nvGrpSpPr>
          <p:cNvPr id="54" name="Group 12"/>
          <p:cNvGrpSpPr>
            <a:grpSpLocks noChangeAspect="1"/>
          </p:cNvGrpSpPr>
          <p:nvPr/>
        </p:nvGrpSpPr>
        <p:grpSpPr bwMode="auto">
          <a:xfrm rot="9600000">
            <a:off x="8825933" y="6057334"/>
            <a:ext cx="947046" cy="610268"/>
            <a:chOff x="26" y="40"/>
            <a:chExt cx="1257" cy="810"/>
          </a:xfrm>
        </p:grpSpPr>
        <p:sp>
          <p:nvSpPr>
            <p:cNvPr id="55" name="Freeform 13"/>
            <p:cNvSpPr/>
            <p:nvPr/>
          </p:nvSpPr>
          <p:spPr bwMode="auto">
            <a:xfrm>
              <a:off x="26" y="40"/>
              <a:ext cx="1257" cy="810"/>
            </a:xfrm>
            <a:custGeom>
              <a:avLst/>
              <a:gdLst>
                <a:gd name="T0" fmla="*/ 86 w 99"/>
                <a:gd name="T1" fmla="*/ 63 h 63"/>
                <a:gd name="T2" fmla="*/ 73 w 99"/>
                <a:gd name="T3" fmla="*/ 50 h 63"/>
                <a:gd name="T4" fmla="*/ 50 w 99"/>
                <a:gd name="T5" fmla="*/ 26 h 63"/>
                <a:gd name="T6" fmla="*/ 26 w 99"/>
                <a:gd name="T7" fmla="*/ 50 h 63"/>
                <a:gd name="T8" fmla="*/ 13 w 99"/>
                <a:gd name="T9" fmla="*/ 63 h 63"/>
                <a:gd name="T10" fmla="*/ 0 w 99"/>
                <a:gd name="T11" fmla="*/ 50 h 63"/>
                <a:gd name="T12" fmla="*/ 50 w 99"/>
                <a:gd name="T13" fmla="*/ 0 h 63"/>
                <a:gd name="T14" fmla="*/ 99 w 99"/>
                <a:gd name="T15" fmla="*/ 50 h 63"/>
                <a:gd name="T16" fmla="*/ 86 w 99"/>
                <a:gd name="T17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63">
                  <a:moveTo>
                    <a:pt x="86" y="63"/>
                  </a:moveTo>
                  <a:cubicBezTo>
                    <a:pt x="79" y="63"/>
                    <a:pt x="73" y="57"/>
                    <a:pt x="73" y="50"/>
                  </a:cubicBezTo>
                  <a:cubicBezTo>
                    <a:pt x="73" y="37"/>
                    <a:pt x="62" y="26"/>
                    <a:pt x="50" y="26"/>
                  </a:cubicBezTo>
                  <a:cubicBezTo>
                    <a:pt x="37" y="26"/>
                    <a:pt x="26" y="37"/>
                    <a:pt x="26" y="50"/>
                  </a:cubicBezTo>
                  <a:cubicBezTo>
                    <a:pt x="26" y="57"/>
                    <a:pt x="21" y="63"/>
                    <a:pt x="13" y="63"/>
                  </a:cubicBezTo>
                  <a:cubicBezTo>
                    <a:pt x="6" y="63"/>
                    <a:pt x="0" y="57"/>
                    <a:pt x="0" y="50"/>
                  </a:cubicBezTo>
                  <a:cubicBezTo>
                    <a:pt x="0" y="23"/>
                    <a:pt x="22" y="0"/>
                    <a:pt x="50" y="0"/>
                  </a:cubicBezTo>
                  <a:cubicBezTo>
                    <a:pt x="77" y="0"/>
                    <a:pt x="99" y="23"/>
                    <a:pt x="99" y="50"/>
                  </a:cubicBezTo>
                  <a:cubicBezTo>
                    <a:pt x="99" y="57"/>
                    <a:pt x="93" y="63"/>
                    <a:pt x="86" y="63"/>
                  </a:cubicBezTo>
                  <a:close/>
                </a:path>
              </a:pathLst>
            </a:custGeom>
            <a:noFill/>
            <a:ln w="28575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  <p:sp>
          <p:nvSpPr>
            <p:cNvPr id="56" name="Oval 14"/>
            <p:cNvSpPr>
              <a:spLocks noChangeArrowheads="1"/>
            </p:cNvSpPr>
            <p:nvPr/>
          </p:nvSpPr>
          <p:spPr bwMode="auto">
            <a:xfrm>
              <a:off x="26" y="516"/>
              <a:ext cx="330" cy="334"/>
            </a:xfrm>
            <a:prstGeom prst="ellipse">
              <a:avLst/>
            </a:prstGeom>
            <a:noFill/>
            <a:ln w="28575" cap="rnd">
              <a:solidFill>
                <a:schemeClr val="accent1"/>
              </a:solidFill>
              <a:prstDash val="solid"/>
              <a:rou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en-US"/>
            </a:p>
          </p:txBody>
        </p:sp>
      </p:grpSp>
      <p:sp>
        <p:nvSpPr>
          <p:cNvPr id="8" name="!!character"/>
          <p:cNvSpPr txBox="1"/>
          <p:nvPr>
            <p:custDataLst>
              <p:tags r:id="rId1"/>
            </p:custDataLst>
          </p:nvPr>
        </p:nvSpPr>
        <p:spPr>
          <a:xfrm>
            <a:off x="4298147" y="564326"/>
            <a:ext cx="3973053" cy="71646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zh-CN" altLang="en-US" sz="4400" dirty="0">
                <a:solidFill>
                  <a:schemeClr val="tx2">
                    <a:lumMod val="90000"/>
                    <a:lumOff val="10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ource Sans Pro Black"/>
              </a:rPr>
              <a:t>收获与</a:t>
            </a:r>
            <a:r>
              <a:rPr lang="zh-CN" altLang="en-US" sz="4400" dirty="0">
                <a:solidFill>
                  <a:schemeClr val="tx2">
                    <a:lumMod val="90000"/>
                    <a:lumOff val="10000"/>
                  </a:schemeClr>
                </a:solidFill>
                <a:latin typeface="幼圆" panose="02010509060101010101" charset="-122"/>
                <a:ea typeface="幼圆" panose="02010509060101010101" charset="-122"/>
                <a:cs typeface="幼圆" panose="02010509060101010101" charset="-122"/>
                <a:sym typeface="Source Sans Pro Black"/>
              </a:rPr>
              <a:t>展望</a:t>
            </a:r>
            <a:endParaRPr lang="zh-CN" altLang="en-US" sz="4400" dirty="0">
              <a:solidFill>
                <a:schemeClr val="tx2">
                  <a:lumMod val="90000"/>
                  <a:lumOff val="10000"/>
                </a:schemeClr>
              </a:solidFill>
              <a:latin typeface="幼圆" panose="02010509060101010101" charset="-122"/>
              <a:ea typeface="幼圆" panose="02010509060101010101" charset="-122"/>
              <a:cs typeface="幼圆" panose="02010509060101010101" charset="-122"/>
              <a:sym typeface="Source Sans Pro Black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741805" y="6214745"/>
            <a:ext cx="3211111" cy="529299"/>
            <a:chOff x="8774" y="8358"/>
            <a:chExt cx="5057" cy="834"/>
          </a:xfrm>
        </p:grpSpPr>
        <p:sp>
          <p:nvSpPr>
            <p:cNvPr id="2" name="Rectangle 1"/>
            <p:cNvSpPr/>
            <p:nvPr>
              <p:custDataLst>
                <p:tags r:id="rId2"/>
              </p:custDataLst>
            </p:nvPr>
          </p:nvSpPr>
          <p:spPr>
            <a:xfrm>
              <a:off x="8774" y="8358"/>
              <a:ext cx="4975" cy="452"/>
            </a:xfrm>
            <a:prstGeom prst="rect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4" name="Rectangle 42"/>
            <p:cNvSpPr/>
            <p:nvPr>
              <p:custDataLst>
                <p:tags r:id="rId3"/>
              </p:custDataLst>
            </p:nvPr>
          </p:nvSpPr>
          <p:spPr>
            <a:xfrm>
              <a:off x="8907" y="8383"/>
              <a:ext cx="4924" cy="427"/>
            </a:xfrm>
            <a:prstGeom prst="rect">
              <a:avLst/>
            </a:prstGeom>
            <a:ln>
              <a:noFill/>
            </a:ln>
          </p:spPr>
          <p:txBody>
            <a:bodyPr wrap="square">
              <a:noAutofit/>
            </a:bodyPr>
            <a:p>
              <a:pPr algn="just"/>
              <a:r>
                <a:rPr lang="en-US" sz="1000" spc="300" dirty="0">
                  <a:solidFill>
                    <a:srgbClr val="44546A"/>
                  </a:solidFill>
                  <a:latin typeface="Raleway Medium" panose="020B0603030101060003" pitchFamily="34" charset="0"/>
                  <a:ea typeface="Source Sans Pro ExtraLight" panose="020B0303030403020204" pitchFamily="34" charset="0"/>
                  <a:cs typeface="Open Sans" panose="020B0606030504020204" pitchFamily="34" charset="0"/>
                </a:rPr>
                <a:t>I put my summer in my hand</a:t>
              </a:r>
              <a:endParaRPr lang="en-US" sz="1000" spc="300" dirty="0">
                <a:solidFill>
                  <a:srgbClr val="44546A"/>
                </a:solidFill>
                <a:latin typeface="Raleway Medium" panose="020B0603030101060003" pitchFamily="34" charset="0"/>
                <a:ea typeface="Source Sans Pro ExtraLight" panose="020B0303030403020204" pitchFamily="34" charset="0"/>
                <a:cs typeface="Open Sans" panose="020B0606030504020204" pitchFamily="34" charset="0"/>
              </a:endParaRPr>
            </a:p>
          </p:txBody>
        </p:sp>
        <p:cxnSp>
          <p:nvCxnSpPr>
            <p:cNvPr id="5" name="Straight Arrow Connector 43"/>
            <p:cNvCxnSpPr/>
            <p:nvPr>
              <p:custDataLst>
                <p:tags r:id="rId4"/>
              </p:custDataLst>
            </p:nvPr>
          </p:nvCxnSpPr>
          <p:spPr>
            <a:xfrm>
              <a:off x="8774" y="9192"/>
              <a:ext cx="1238" cy="0"/>
            </a:xfrm>
            <a:prstGeom prst="straightConnector1">
              <a:avLst/>
            </a:prstGeom>
            <a:ln>
              <a:solidFill>
                <a:srgbClr val="44546A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4"/>
          <p:cNvSpPr/>
          <p:nvPr>
            <p:custDataLst>
              <p:tags r:id="rId5"/>
            </p:custDataLst>
          </p:nvPr>
        </p:nvSpPr>
        <p:spPr>
          <a:xfrm>
            <a:off x="5034915" y="4586605"/>
            <a:ext cx="5359400" cy="1392555"/>
          </a:xfrm>
          <a:prstGeom prst="rect">
            <a:avLst/>
          </a:prstGeom>
        </p:spPr>
        <p:txBody>
          <a:bodyPr wrap="square">
            <a:noAutofit/>
          </a:bodyPr>
          <a:p>
            <a:pPr algn="just">
              <a:lnSpc>
                <a:spcPct val="150000"/>
              </a:lnSpc>
            </a:pPr>
            <a:r>
              <a:rPr lang="zh-CN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还好这个</a:t>
            </a: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项目</a:t>
            </a: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总算被我做出来啦</a:t>
            </a:r>
            <a:r>
              <a:rPr lang="en-US" altLang="zh-CN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 </a:t>
            </a:r>
            <a:r>
              <a:rPr lang="zh-CN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撒花</a:t>
            </a:r>
            <a:r>
              <a:rPr lang="zh-CN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撒花</a:t>
            </a:r>
            <a:endParaRPr lang="zh-CN" sz="1000" dirty="0">
              <a:solidFill>
                <a:schemeClr val="tx2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这个学期学会了超级</a:t>
            </a:r>
            <a:r>
              <a:rPr lang="zh-CN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超级多：如何使用蓝图制作游戏，简单的小动画和</a:t>
            </a:r>
            <a:r>
              <a:rPr lang="en-US" altLang="zh-CN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UI</a:t>
            </a:r>
            <a:r>
              <a:rPr lang="zh-CN" altLang="en-US" sz="1000" dirty="0">
                <a:solidFill>
                  <a:schemeClr val="tx2"/>
                </a:solidFill>
                <a:latin typeface="Raleway" panose="020B0503030101060003" pitchFamily="34" charset="0"/>
                <a:ea typeface="宋体" panose="02010600030101010101" pitchFamily="2" charset="-122"/>
                <a:cs typeface="Lato Semibold" panose="020F0502020204030203" pitchFamily="34" charset="0"/>
              </a:rPr>
              <a:t>，存档和联网</a:t>
            </a:r>
            <a:r>
              <a:rPr lang="en-US" altLang="zh-CN" sz="1000" dirty="0">
                <a:solidFill>
                  <a:schemeClr val="tx2"/>
                </a:solidFill>
                <a:latin typeface="Raleway" panose="020B0503030101060003" pitchFamily="34" charset="0"/>
                <a:ea typeface="宋体" panose="02010600030101010101" pitchFamily="2" charset="-122"/>
                <a:cs typeface="Lato Semibold" panose="020F0502020204030203" pitchFamily="34" charset="0"/>
              </a:rPr>
              <a:t>……</a:t>
            </a:r>
            <a:endParaRPr lang="en-US" altLang="zh-CN" sz="1000" dirty="0">
              <a:solidFill>
                <a:schemeClr val="tx2"/>
              </a:solidFill>
              <a:latin typeface="Raleway" panose="020B0503030101060003" pitchFamily="34" charset="0"/>
              <a:ea typeface="宋体" panose="02010600030101010101" pitchFamily="2" charset="-122"/>
              <a:cs typeface="Lato Semibold" panose="020F0502020204030203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之后会陆陆续续添加跟多好玩的小设定！！</a:t>
            </a:r>
            <a:r>
              <a:rPr lang="zh-CN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诚邀各位老师当</a:t>
            </a:r>
            <a:r>
              <a:rPr lang="zh-CN" sz="1000" dirty="0">
                <a:solidFill>
                  <a:schemeClr val="tx2"/>
                </a:solidFill>
                <a:latin typeface="Raleway" panose="020B0503030101060003" pitchFamily="34" charset="0"/>
                <a:ea typeface="Lato Semibold" panose="020F0502020204030203" pitchFamily="34" charset="0"/>
                <a:cs typeface="Lato Semibold" panose="020F0502020204030203" pitchFamily="34" charset="0"/>
              </a:rPr>
              <a:t>内测玩家！！</a:t>
            </a:r>
            <a:endParaRPr lang="zh-CN" sz="1000" dirty="0">
              <a:solidFill>
                <a:schemeClr val="tx2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  <a:p>
            <a:pPr algn="just">
              <a:lnSpc>
                <a:spcPct val="150000"/>
              </a:lnSpc>
            </a:pPr>
            <a:endParaRPr lang="zh-CN" altLang="en-US" sz="1000" dirty="0">
              <a:solidFill>
                <a:schemeClr val="tx2"/>
              </a:solidFill>
              <a:latin typeface="Raleway" panose="020B0503030101060003" pitchFamily="34" charset="0"/>
              <a:ea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pic>
        <p:nvPicPr>
          <p:cNvPr id="6" name="!!图片" descr="C:\Users\24690\Desktop\Arrow.pngArrow"/>
          <p:cNvPicPr>
            <a:picLocks noGrp="1" noChangeAspect="1"/>
          </p:cNvPicPr>
          <p:nvPr>
            <p:ph type="pic" sz="quarter" idx="10"/>
          </p:nvPr>
        </p:nvPicPr>
        <p:blipFill>
          <a:blip r:embed="rId6">
            <a:lum bright="12000" contrast="42000"/>
          </a:blip>
          <a:srcRect/>
          <a:stretch>
            <a:fillRect/>
          </a:stretch>
        </p:blipFill>
        <p:spPr>
          <a:xfrm>
            <a:off x="77470" y="4304030"/>
            <a:ext cx="2309495" cy="2553970"/>
          </a:xfr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COMMONDATA" val="eyJoZGlkIjoiZTQwMGZlNDcxZjNmZTllNDA0YWMwODE3NjAzYjc2NmI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1285</Words>
  <Application>WPS 演示</Application>
  <PresentationFormat>宽屏</PresentationFormat>
  <Paragraphs>84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50" baseType="lpstr">
      <vt:lpstr>Arial</vt:lpstr>
      <vt:lpstr>宋体</vt:lpstr>
      <vt:lpstr>Wingdings</vt:lpstr>
      <vt:lpstr>Arial Unicode MS</vt:lpstr>
      <vt:lpstr>Calibri</vt:lpstr>
      <vt:lpstr>微软雅黑</vt:lpstr>
      <vt:lpstr>Raleway</vt:lpstr>
      <vt:lpstr>DejaVu Math TeX Gyre</vt:lpstr>
      <vt:lpstr>Lato Semibold</vt:lpstr>
      <vt:lpstr>Star Avenue</vt:lpstr>
      <vt:lpstr>Lato Black</vt:lpstr>
      <vt:lpstr>Source Sans Pro Black</vt:lpstr>
      <vt:lpstr>Segoe UI Symbol</vt:lpstr>
      <vt:lpstr>Segoe Print</vt:lpstr>
      <vt:lpstr>Raleway Medium</vt:lpstr>
      <vt:lpstr>Source Sans Pro ExtraLight</vt:lpstr>
      <vt:lpstr>Open Sans</vt:lpstr>
      <vt:lpstr>华文楷体</vt:lpstr>
      <vt:lpstr>幼圆</vt:lpstr>
      <vt:lpstr>华文隶书</vt:lpstr>
      <vt:lpstr>Malgun Gothic Semilight</vt:lpstr>
      <vt:lpstr>Microsoft YaHei UI Light</vt:lpstr>
      <vt:lpstr>Yu Gothic Light</vt:lpstr>
      <vt:lpstr>MS Gothic</vt:lpstr>
      <vt:lpstr>PMingLiU-ExtB</vt:lpstr>
      <vt:lpstr>SimSun-ExtB</vt:lpstr>
      <vt:lpstr>Yu Gothic UI Light</vt:lpstr>
      <vt:lpstr>Algerian</vt:lpstr>
      <vt:lpstr>Arial Black</vt:lpstr>
      <vt:lpstr>Agency FB</vt:lpstr>
      <vt:lpstr>Yu Gothic UI</vt:lpstr>
      <vt:lpstr>Yu Gothic Medium</vt:lpstr>
      <vt:lpstr>MS UI Gothic</vt:lpstr>
      <vt:lpstr>Microsoft JhengHei</vt:lpstr>
      <vt:lpstr>Bahnschrift Condensed</vt:lpstr>
      <vt:lpstr>Yu Gothic UI Semilight</vt:lpstr>
      <vt:lpstr>方正姚体</vt:lpstr>
      <vt:lpstr>Yu Gothic UI Semibold</vt:lpstr>
      <vt:lpstr>Arial Narrow</vt:lpstr>
      <vt:lpstr>Arial Rounded MT Bold</vt:lpstr>
      <vt:lpstr>Bahnschrift</vt:lpstr>
      <vt:lpstr>Poppins SemiBold</vt:lpstr>
      <vt:lpstr>Wide Latin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佘泳霏</dc:creator>
  <cp:lastModifiedBy>syf</cp:lastModifiedBy>
  <cp:revision>130</cp:revision>
  <dcterms:created xsi:type="dcterms:W3CDTF">2023-06-19T06:40:00Z</dcterms:created>
  <dcterms:modified xsi:type="dcterms:W3CDTF">2023-06-19T16:11:22Z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749289F8046A450FB4D26294F1D011E6_12</vt:lpwstr>
  </property>
  <property fmtid="{D5CDD505-2E9C-101B-9397-08002B2CF9AE}" pid="3" name="KSOProductBuildVer">
    <vt:lpwstr>2052-11.1.0.14309</vt:lpwstr>
  </property>
</Properties>
</file>

<file path=docProps/thumbnail.jpeg>
</file>